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f3c898db8f4538" /><Relationship Type="http://schemas.openxmlformats.org/officeDocument/2006/relationships/extended-properties" Target="/docProps/app.xml" Id="Ra763708b028f425a" /><Relationship Type="http://schemas.openxmlformats.org/officeDocument/2006/relationships/officeDocument" Target="/ppt/presentation.xml" Id="R913e6600c78f40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9e256c1d2e4a01"/>
    <p:sldMasterId xmlns:r="http://schemas.openxmlformats.org/officeDocument/2006/relationships" id="2147483655" r:id="Rd3bd8fa73b33464a"/>
    <p:sldMasterId xmlns:r="http://schemas.openxmlformats.org/officeDocument/2006/relationships" id="2147483659" r:id="Rd2f1fced6cab4a16"/>
  </p:sldMasterIdLst>
  <p:notesMasterIdLst>
    <p:notesMasterId xmlns:r="http://schemas.openxmlformats.org/officeDocument/2006/relationships" r:id="R02ff3842b3eb4a5c"/>
  </p:notesMasterIdLst>
  <p:sldIdLst>
    <p:sldId xmlns:r="http://schemas.openxmlformats.org/officeDocument/2006/relationships" id="256" r:id="Rb14e1f19fd3d45b1"/>
    <p:sldId xmlns:r="http://schemas.openxmlformats.org/officeDocument/2006/relationships" id="257" r:id="R2fd4e0ac41674adf"/>
    <p:sldId xmlns:r="http://schemas.openxmlformats.org/officeDocument/2006/relationships" id="258" r:id="Rff7968d38c6f47f7"/>
    <p:sldId xmlns:r="http://schemas.openxmlformats.org/officeDocument/2006/relationships" id="259" r:id="Rb0cb53c9924341f3"/>
    <p:sldId xmlns:r="http://schemas.openxmlformats.org/officeDocument/2006/relationships" id="260" r:id="Rffaf523abc7a40cb"/>
    <p:sldId xmlns:r="http://schemas.openxmlformats.org/officeDocument/2006/relationships" id="261" r:id="R43aec67aac254e16"/>
    <p:sldId xmlns:r="http://schemas.openxmlformats.org/officeDocument/2006/relationships" id="262" r:id="R290df2d1f1ff42d0"/>
    <p:sldId xmlns:r="http://schemas.openxmlformats.org/officeDocument/2006/relationships" id="263" r:id="R38b4d88f62f64f07"/>
    <p:sldId xmlns:r="http://schemas.openxmlformats.org/officeDocument/2006/relationships" id="264" r:id="R3d9d56b4c8134f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fc5c6f239f49a5" /><Relationship Type="http://schemas.openxmlformats.org/officeDocument/2006/relationships/slideMaster" Target="/ppt/slideMasters/slideMaster1.xml" Id="R639e256c1d2e4a01" /><Relationship Type="http://schemas.openxmlformats.org/officeDocument/2006/relationships/slideMaster" Target="/ppt/slideMasters/slideMaster2.xml" Id="Rd3bd8fa73b33464a" /><Relationship Type="http://schemas.openxmlformats.org/officeDocument/2006/relationships/slideMaster" Target="/ppt/slideMasters/slideMaster3.xml" Id="Rd2f1fced6cab4a16" /><Relationship Type="http://schemas.openxmlformats.org/officeDocument/2006/relationships/notesMaster" Target="/ppt/notesMasters/notesMaster1.xml" Id="R02ff3842b3eb4a5c" /><Relationship Type="http://schemas.openxmlformats.org/officeDocument/2006/relationships/presProps" Target="/ppt/presProps.xml" Id="Rcf240d7cc7864c24" /><Relationship Type="http://schemas.openxmlformats.org/officeDocument/2006/relationships/tableStyles" Target="/ppt/tableStyles.xml" Id="R2aab1441ab1849d9" /><Relationship Type="http://schemas.openxmlformats.org/officeDocument/2006/relationships/slide" Target="/ppt/slides/slide1.xml" Id="Rb14e1f19fd3d45b1" /><Relationship Type="http://schemas.openxmlformats.org/officeDocument/2006/relationships/slide" Target="/ppt/slides/slide2.xml" Id="R2fd4e0ac41674adf" /><Relationship Type="http://schemas.openxmlformats.org/officeDocument/2006/relationships/slide" Target="/ppt/slides/slide3.xml" Id="Rff7968d38c6f47f7" /><Relationship Type="http://schemas.openxmlformats.org/officeDocument/2006/relationships/slide" Target="/ppt/slides/slide4.xml" Id="Rb0cb53c9924341f3" /><Relationship Type="http://schemas.openxmlformats.org/officeDocument/2006/relationships/slide" Target="/ppt/slides/slide5.xml" Id="Rffaf523abc7a40cb" /><Relationship Type="http://schemas.openxmlformats.org/officeDocument/2006/relationships/slide" Target="/ppt/slides/slide6.xml" Id="R43aec67aac254e16" /><Relationship Type="http://schemas.openxmlformats.org/officeDocument/2006/relationships/slide" Target="/ppt/slides/slide7.xml" Id="R290df2d1f1ff42d0" /><Relationship Type="http://schemas.openxmlformats.org/officeDocument/2006/relationships/slide" Target="/ppt/slides/slide8.xml" Id="R38b4d88f62f64f07" /><Relationship Type="http://schemas.openxmlformats.org/officeDocument/2006/relationships/slide" Target="/ppt/slides/slide9.xml" Id="R3d9d56b4c8134f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5.xml" Id="Rfc08a2692db64b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5.xml><?xml version="1.0" encoding="utf-8"?>
<a:theme xmlns:a="http://schemas.openxmlformats.org/drawingml/2006/main" name="ChatGPT">
  <a:themeElements>
    <a:clrScheme name="INCT Futebol Recife 2026">
      <a:dk1>
        <a:srgbClr val="232323"/>
      </a:dk1>
      <a:lt1>
        <a:srgbClr val="FFFFFF"/>
      </a:lt1>
      <a:dk2>
        <a:srgbClr val="103778"/>
      </a:dk2>
      <a:lt2>
        <a:srgbClr val="F5F6F8"/>
      </a:lt2>
      <a:accent1>
        <a:srgbClr val="103778"/>
      </a:accent1>
      <a:accent2>
        <a:srgbClr val="B5BE67"/>
      </a:accent2>
      <a:accent3>
        <a:srgbClr val="C6908E"/>
      </a:accent3>
      <a:accent4>
        <a:srgbClr val="86A0BA"/>
      </a:accent4>
      <a:accent5>
        <a:srgbClr val="D1B36B"/>
      </a:accent5>
      <a:accent6>
        <a:srgbClr val="667085"/>
      </a:accent6>
      <a:hlink>
        <a:srgbClr val="103778"/>
      </a:hlink>
      <a:folHlink>
        <a:srgbClr val="667085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INCT Futebol Recife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fbd6928b894819" /><Relationship Type="http://schemas.openxmlformats.org/officeDocument/2006/relationships/notesMaster" Target="/ppt/notesMasters/notesMaster1.xml" Id="R8be78655e3de40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79f5b510054a44" /><Relationship Type="http://schemas.openxmlformats.org/officeDocument/2006/relationships/notesMaster" Target="/ppt/notesMasters/notesMaster1.xml" Id="R12d270fa8d9545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2611322dc1479b" /><Relationship Type="http://schemas.openxmlformats.org/officeDocument/2006/relationships/notesMaster" Target="/ppt/notesMasters/notesMaster1.xml" Id="Rfdfa67f434b441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5f756404964887" /><Relationship Type="http://schemas.openxmlformats.org/officeDocument/2006/relationships/notesMaster" Target="/ppt/notesMasters/notesMaster1.xml" Id="R13d6d80e74bc4f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55d656634b4d4e" /><Relationship Type="http://schemas.openxmlformats.org/officeDocument/2006/relationships/notesMaster" Target="/ppt/notesMasters/notesMaster1.xml" Id="R46c263fc338747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761c1742ac4207" /><Relationship Type="http://schemas.openxmlformats.org/officeDocument/2006/relationships/notesMaster" Target="/ppt/notesMasters/notesMaster1.xml" Id="R3bd72cdfa69d48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b4ae57faf254931" /><Relationship Type="http://schemas.openxmlformats.org/officeDocument/2006/relationships/notesMaster" Target="/ppt/notesMasters/notesMaster1.xml" Id="R2c148f0cd25644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f56bc8a54d401d" /><Relationship Type="http://schemas.openxmlformats.org/officeDocument/2006/relationships/notesMaster" Target="/ppt/notesMasters/notesMaster1.xml" Id="R26fc025a698d4a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daaf5448614361" /><Relationship Type="http://schemas.openxmlformats.org/officeDocument/2006/relationships/notesMaster" Target="/ppt/notesMasters/notesMaster1.xml" Id="Ra3ac009418d444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Substitua os campos entre colchetes. Preserve os logotipos e a identificação do evento. Os layouts estão disponíveis em Página Inicial &gt; Layout. Formato widescreen 16:9.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para separar partes da apresentação. Exclua o subtítulo se não for necessário.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Duplique este slide conforme necessário. Prefira ideias curtas e legíveis. Use até três blocos de texto e evite parágrafos longos.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para comparar perspectivas, casos ou resultados. As duas colunas são campos independentes e editáveis.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Insira a imagem no espaço reservado. Remova o texto indicativo depois de inserir a imagem. Mantenha a proporção da imagem e informe autoria e fonte na legenda.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para apresentar uma imagem ou outro material visual com destaque. Remova o texto indicativo após inserir o material. Para gráficos, prefira inserir um gráfico editável do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Insira a citação e a referência. Para entrevistas, utilize a identificação consentida ou um pseudônimo, conforme o protocolo da pesquisa.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Utilize o padrão bibliográfico da sua área. Duplique este slide se houver mais referências, preservando o tamanho de fonte.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Substitua a mensagem de encerramento e os dados de contato conforme sua preferência.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be06e72b9b4b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d1ca2bb75645f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0cdeb65ca849f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ce24ddff8b4b1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93591338384ce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c2217326524a0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96687dfdaa64f1e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31a9471d44d414f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6a1c9fb300a4f4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470d7d8416784206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6e9dd462df9c4555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cc0425dcb7704dd5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4f53f6565dbc425f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9af40d14b5b74e62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7b63a2a5cbe44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AA417F-87C9-462B-A22E-0356EF43BF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65B4B80-387D-4B8C-8458-13CA682266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7D06A5A-FC5B-4893-8973-098A71B084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8E1131-D8C8-41DD-9339-7CD8CD99A9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8486EBB-C638-4B5D-B82A-CECE410529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730CBFB-E52A-4A76-A6A4-AFA81FD4A2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61C81C7-CEB8-404F-AA02-1AD1081484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8E4C80A-8E70-4D37-9444-B20602882DE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3EF7A05-2AAC-4E59-8EBB-CD77EB5C7C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AEA8DA-B411-4D11-A718-ABD808FD7D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01 Capa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07CCB58-551A-4BD4-8DC9-8EFD4E6897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057400"/>
            <a:ext cx="101917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[Título da apresentação]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1BAAA13-8E71-41D1-9797-87C53A49990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876675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[Nome da pessoa apresentadora]</a:t>
            </a:r>
          </a:p>
        </p:txBody>
      </p:sp>
      <p:sp>
        <p:nvSpPr>
          <p:cNvPr id="3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73C3CA7-26D3-4B02-8DF7-26BB8649F9E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4429125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[Instituição]</a:t>
            </a:r>
          </a:p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[Sessão ou grupo de trabalho]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Abertura de seçã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C94DF2D-0DCE-49F7-B04E-AAF12AB66F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190750"/>
            <a:ext cx="93345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[Título da seção]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E2F893A-959B-4743-BBE2-D18CA5B8F51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96240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[Subtítulo opcional]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Título e conteúd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EB81212-5689-4CD0-B626-5DA4BA54A2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55C07CE-6F18-4167-80E4-B07FDAEF1D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66950"/>
            <a:ext cx="1033462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[Questão ou argumento principal]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[Evidências e interpretação]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[Contribuição da pesquisa]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Duas coluna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6F1CF0E-408D-49AD-9859-564D4315AC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07BD713-4F81-40FD-B1B0-36B108E872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57425"/>
            <a:ext cx="5048250" cy="3181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[Primeiro tema]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[Insira o conteúdo da primeira coluna]</a:t>
            </a:r>
          </a:p>
        </p:txBody>
      </p:sp>
      <p:sp>
        <p:nvSpPr>
          <p:cNvPr id="3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52B95D8-B0EF-4A05-AF6B-FDFF44CB31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57950" y="2257425"/>
            <a:ext cx="5048250" cy="3181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[Segundo tema]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[Insira o conteúdo da segunda coluna]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Texto e imagem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32C2631-4984-4C09-8ED8-A550345B66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7295B28-44B5-441C-BE2A-DE06567989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66950"/>
            <a:ext cx="4286250" cy="301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[Argumento ou contexto]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[Leitura da imagem e relação com a pesquisa]</a:t>
            </a:r>
          </a:p>
        </p:txBody>
      </p:sp>
      <p:sp>
        <p:nvSpPr>
          <p:cNvPr id="3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64F0578-92FF-47D6-ACC1-A7C76CD549AD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5657850" y="2114550"/>
            <a:ext cx="58483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Indicação de imagem">
            <a:extLst xmlns:a="http://schemas.openxmlformats.org/drawingml/2006/main">
              <a:ext uri="{FF2B5EF4-FFF2-40B4-BE49-F238E27FC236}">
                <a16:creationId xmlns:a16="http://schemas.microsoft.com/office/drawing/2014/main" id="{A17FB22B-58DF-4AC9-B218-98D4AB8FE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7662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[Imagem, fotografia ou mapa]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5C49E3C-A02E-41F4-AFA4-9B56E8E99032}"/>
              </a:ext>
            </a:extLst>
          </p:cNvPr>
          <p:cNvSpPr>
            <a:spLocks xmlns:a="http://schemas.openxmlformats.org/drawingml/2006/main" noGrp="1"/>
          </p:cNvSpPr>
          <p:nvPr>
            <p:ph type="subTitle" idx="3"/>
          </p:nvPr>
        </p:nvSpPr>
        <p:spPr>
          <a:xfrm xmlns:a="http://schemas.openxmlformats.org/drawingml/2006/main">
            <a:off x="5657850" y="5543550"/>
            <a:ext cx="58483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[Legenda e crédito da imagem]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Imagem ampla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F04688A-647C-4E2E-996D-7B391713D5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347F541-C444-42EF-9207-7938476222AB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85800" y="2114550"/>
            <a:ext cx="108204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3" name="Indicação de imagem">
            <a:extLst xmlns:a="http://schemas.openxmlformats.org/drawingml/2006/main">
              <a:ext uri="{FF2B5EF4-FFF2-40B4-BE49-F238E27FC236}">
                <a16:creationId xmlns:a16="http://schemas.microsoft.com/office/drawing/2014/main" id="{D5837939-BCCD-472B-95BD-A3A0D9241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52825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[Imagem, fotografia, mapa ou gráfico]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2579CB0-5A21-4D18-B678-64BF5B78DEF9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685800" y="560070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[Legenda e fonte]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Citação ou depoiment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B0E07FA-7A26-47B0-B220-F4558C2A04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64B5824F-3DAF-4A0D-BAEF-6C68FD2169D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47750" y="2333625"/>
            <a:ext cx="10096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03778"/>
                </a:solidFill>
                <a:latin typeface="Arial"/>
                <a:ea typeface="Arial"/>
                <a:cs typeface="Arial"/>
              </a:rPr>
              <a:t>“[Insira aqui a citação ou o trecho do depoimento.]”</a:t>
            </a:r>
          </a:p>
        </p:txBody>
      </p:sp>
      <p:sp>
        <p:nvSpPr>
          <p:cNvPr id="3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2AD9891E-582A-4A57-9E38-8F84CBB6A8F6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1047750" y="5019675"/>
            <a:ext cx="9525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[Autoria ou identificação da pessoa]</a:t>
            </a:r>
          </a:p>
          <a:p xmlns:a="http://schemas.openxmlformats.org/drawingml/2006/main">
            <a: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[Fonte, ano e página, quando aplicável]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Referência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BA2496E-639C-41CF-9857-E661C94F8B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D90CC4F-D181-4E23-9817-B21677ED84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90750"/>
            <a:ext cx="10668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[SOBRENOME, Nome. Título da obra. Local: Editora, ano.]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[SOBRENOME, Nome. Título do artigo. Periódico, volume, páginas, ano.]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[Outras referências utilizadas na apresentação.]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Encerrament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3BAB75C-D454-4FEC-B150-9CDDCA6F95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200275"/>
            <a:ext cx="809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Obrigado pela atenção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EC41CA3-5487-4943-822B-D0FEF52B88F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705225"/>
            <a:ext cx="7524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[Nome da pessoa apresentadora]</a:t>
            </a:r>
          </a:p>
        </p:txBody>
      </p:sp>
      <p:sp>
        <p:nvSpPr>
          <p:cNvPr id="3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8D4C951-5CAB-48AD-8D67-4C75DA03F81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4276725"/>
            <a:ext cx="7334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[Instituição]</a:t>
            </a:r>
          </a:p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[E-mail ou contato]</a:t>
            </a: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1fcdbc5ee648be" /><Relationship Type="http://schemas.openxmlformats.org/officeDocument/2006/relationships/slideLayout" Target="/ppt/slideLayouts/slideLayout1.xml" Id="Rf41b3f982f8b45d8" /><Relationship Type="http://schemas.openxmlformats.org/officeDocument/2006/relationships/slideLayout" Target="/ppt/slideLayouts/slideLayout2.xml" Id="R043024080f074226" /><Relationship Type="http://schemas.openxmlformats.org/officeDocument/2006/relationships/slideLayout" Target="/ppt/slideLayouts/slideLayout3.xml" Id="R5ae7c31335914ac5" /><Relationship Type="http://schemas.openxmlformats.org/officeDocument/2006/relationships/slideLayout" Target="/ppt/slideLayouts/slideLayout4.xml" Id="R3d4f80c365e24ebe" /><Relationship Type="http://schemas.openxmlformats.org/officeDocument/2006/relationships/slideLayout" Target="/ppt/slideLayouts/slideLayout5.xml" Id="Rfb0b76547ef041d4" /><Relationship Type="http://schemas.openxmlformats.org/officeDocument/2006/relationships/slideLayout" Target="/ppt/slideLayouts/slideLayout6.xml" Id="Rf6d5bb9b99b44f2b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.png" Id="Rc2d097f4ca974a88" /><Relationship Type="http://schemas.openxmlformats.org/officeDocument/2006/relationships/image" Target="/ppt/media/image2.png" Id="R5f86a8e2504c4710" /><Relationship Type="http://schemas.openxmlformats.org/officeDocument/2006/relationships/image" Target="/ppt/media/image3.png" Id="R56d2a8b96f95483b" /><Relationship Type="http://schemas.openxmlformats.org/officeDocument/2006/relationships/image" Target="/ppt/media/image4.png" Id="Re738126f8ca64c57" /><Relationship Type="http://schemas.openxmlformats.org/officeDocument/2006/relationships/image" Target="/ppt/media/image5.png" Id="R4dc4a42abb7d4f48" /><Relationship Type="http://schemas.openxmlformats.org/officeDocument/2006/relationships/image" Target="/ppt/media/image6.png" Id="Rdaebf362f67c4cb4" /><Relationship Type="http://schemas.openxmlformats.org/officeDocument/2006/relationships/theme" Target="/ppt/slideMasters/theme/theme3.xml" Id="Rc88dc839099b47c4" /><Relationship Type="http://schemas.openxmlformats.org/officeDocument/2006/relationships/slideLayout" Target="/ppt/slideLayouts/slideLayout7.xml" Id="R215b452db3414f66" /><Relationship Type="http://schemas.openxmlformats.org/officeDocument/2006/relationships/slideLayout" Target="/ppt/slideLayouts/slideLayout8.xml" Id="R75cbd885554944f4" /><Relationship Type="http://schemas.openxmlformats.org/officeDocument/2006/relationships/slideLayout" Target="/ppt/slideLayouts/slideLayout15.xml" Id="Rd45a22264e044abf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image" Target="/ppt/media/image7.png" Id="R5d0664ef640540cc" /><Relationship Type="http://schemas.openxmlformats.org/officeDocument/2006/relationships/theme" Target="/ppt/slideMasters/theme/theme4.xml" Id="R0a873ab99f14432d" /><Relationship Type="http://schemas.openxmlformats.org/officeDocument/2006/relationships/slideLayout" Target="/ppt/slideLayouts/slideLayout9.xml" Id="R5c05165087d24784" /><Relationship Type="http://schemas.openxmlformats.org/officeDocument/2006/relationships/slideLayout" Target="/ppt/slideLayouts/slideLayout10.xml" Id="R1aea9a02115b4d6d" /><Relationship Type="http://schemas.openxmlformats.org/officeDocument/2006/relationships/slideLayout" Target="/ppt/slideLayouts/slideLayout11.xml" Id="Ra54833261bfe4e6b" /><Relationship Type="http://schemas.openxmlformats.org/officeDocument/2006/relationships/slideLayout" Target="/ppt/slideLayouts/slideLayout12.xml" Id="R236437de52144804" /><Relationship Type="http://schemas.openxmlformats.org/officeDocument/2006/relationships/slideLayout" Target="/ppt/slideLayouts/slideLayout13.xml" Id="Rc22c217a976b472e" /><Relationship Type="http://schemas.openxmlformats.org/officeDocument/2006/relationships/slideLayout" Target="/ppt/slideLayouts/slideLayout14.xml" Id="Ra8d41e25b32944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1b3f982f8b45d8"/>
    <p:sldLayoutId xmlns:r="http://schemas.openxmlformats.org/officeDocument/2006/relationships" id="2147483650" r:id="R043024080f074226"/>
    <p:sldLayoutId xmlns:r="http://schemas.openxmlformats.org/officeDocument/2006/relationships" id="2147483651" r:id="R5ae7c31335914ac5"/>
    <p:sldLayoutId xmlns:r="http://schemas.openxmlformats.org/officeDocument/2006/relationships" id="2147483652" r:id="R3d4f80c365e24ebe"/>
    <p:sldLayoutId xmlns:r="http://schemas.openxmlformats.org/officeDocument/2006/relationships" id="2147483653" r:id="Rfb0b76547ef041d4"/>
    <p:sldLayoutId xmlns:r="http://schemas.openxmlformats.org/officeDocument/2006/relationships" id="2147483654" r:id="Rf6d5bb9b99b44f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INCT Futebol azul">
    <p:bg>
      <p:bgPr>
        <a:solidFill xmlns:a="http://schemas.openxmlformats.org/drawingml/2006/main">
          <a:srgbClr val="10377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B2A30-9EAA-496F-98D4-B845EFCE7A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d097f4ca974a88"/>
          <a:stretch xmlns:a="http://schemas.openxmlformats.org/drawingml/2006/main"/>
        </p:blipFill>
        <p:spPr>
          <a:xfrm xmlns:a="http://schemas.openxmlformats.org/drawingml/2006/main">
            <a:off x="685800" y="496906"/>
            <a:ext cx="990600" cy="730214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29B56-6C1A-4CD6-A7C8-510B035C94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86a8e2504c4710"/>
          <a:stretch xmlns:a="http://schemas.openxmlformats.org/drawingml/2006/main"/>
        </p:blipFill>
        <p:spPr>
          <a:xfrm xmlns:a="http://schemas.openxmlformats.org/drawingml/2006/main">
            <a:off x="2114550" y="459510"/>
            <a:ext cx="533400" cy="824055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D5E212-8EC2-45BD-BBA2-9B5F201B55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d2a8b96f95483b"/>
          <a:stretch xmlns:a="http://schemas.openxmlformats.org/drawingml/2006/main"/>
        </p:blipFill>
        <p:spPr>
          <a:xfrm xmlns:a="http://schemas.openxmlformats.org/drawingml/2006/main">
            <a:off x="3143250" y="611671"/>
            <a:ext cx="1333500" cy="776909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761A6-CD59-4FD0-83CF-36515BC128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8126f8ca64c57"/>
          <a:stretch xmlns:a="http://schemas.openxmlformats.org/drawingml/2006/main"/>
        </p:blipFill>
        <p:spPr>
          <a:xfrm xmlns:a="http://schemas.openxmlformats.org/drawingml/2006/main">
            <a:off x="4953000" y="696501"/>
            <a:ext cx="1238250" cy="473898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4CDDAC-5BB7-4A7E-844E-9C05F5166B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4a42abb7d4f48"/>
          <a:stretch xmlns:a="http://schemas.openxmlformats.org/drawingml/2006/main"/>
        </p:blipFill>
        <p:spPr>
          <a:xfrm xmlns:a="http://schemas.openxmlformats.org/drawingml/2006/main">
            <a:off x="8248650" y="3772362"/>
            <a:ext cx="3257550" cy="1713577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63160-3FDC-492A-806B-E60708CB94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ebf362f67c4cb4"/>
          <a:stretch xmlns:a="http://schemas.openxmlformats.org/drawingml/2006/main"/>
        </p:blipFill>
        <p:spPr>
          <a:xfrm xmlns:a="http://schemas.openxmlformats.org/drawingml/2006/main">
            <a:off x="9507622" y="5219700"/>
            <a:ext cx="720556" cy="723900"/>
          </a:xfrm>
          <a:prstGeom xmlns:a="http://schemas.openxmlformats.org/drawingml/2006/main" prst="rect">
            <a:avLst/>
          </a:prstGeom>
        </p:spPr>
      </p:pic>
      <p:sp>
        <p:nvSpPr>
          <p:cNvPr id="7" name="Evento">
            <a:extLst xmlns:a="http://schemas.openxmlformats.org/drawingml/2006/main">
              <a:ext uri="{FF2B5EF4-FFF2-40B4-BE49-F238E27FC236}">
                <a16:creationId xmlns:a16="http://schemas.microsoft.com/office/drawing/2014/main" id="{BE24FDEA-6DF9-43E2-893F-6E85F750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29325"/>
            <a:ext cx="9429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 COLÓQUIO INTERNACIONAL INCT FUTEBOL</a:t>
            </a:r>
          </a:p>
        </p:txBody>
      </p:sp>
      <p:sp>
        <p:nvSpPr>
          <p:cNvPr id="8" name="Tema e data">
            <a:extLst xmlns:a="http://schemas.openxmlformats.org/drawingml/2006/main">
              <a:ext uri="{FF2B5EF4-FFF2-40B4-BE49-F238E27FC236}">
                <a16:creationId xmlns:a16="http://schemas.microsoft.com/office/drawing/2014/main" id="{C109419E-EF4B-4F7E-99E4-71FC69AE3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00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Futebol, globalização, mobilidade e migração</a:t>
            </a:r>
          </a:p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Recife • 29 e 30 de outubro de 2026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215b452db3414f66"/>
    <p:sldLayoutId xmlns:r="http://schemas.openxmlformats.org/officeDocument/2006/relationships" id="2147483657" r:id="R75cbd885554944f4"/>
    <p:sldLayoutId xmlns:r="http://schemas.openxmlformats.org/officeDocument/2006/relationships" id="2147483658" r:id="Rd45a22264e044abf"/>
  </p:sldLayoutIdLst>
</p:sldMaster>
</file>

<file path=ppt/slideMasters/slideMaster3.xml><?xml version="1.0" encoding="utf-8"?>
<p:sldMaster xmlns:p="http://schemas.openxmlformats.org/presentationml/2006/main">
  <p:cSld name="INCT Futebol branco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vento">
            <a:extLst xmlns:a="http://schemas.openxmlformats.org/drawingml/2006/main">
              <a:ext uri="{FF2B5EF4-FFF2-40B4-BE49-F238E27FC236}">
                <a16:creationId xmlns:a16="http://schemas.microsoft.com/office/drawing/2014/main" id="{B5954821-300C-4C3F-BD9A-3C5F976FB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VI COLÓQUIO INTERNACIONAL INCT FUTEBOL</a:t>
            </a:r>
          </a:p>
        </p:txBody>
      </p:sp>
      <p:sp>
        <p:nvSpPr>
          <p:cNvPr id="2" name="Local e data">
            <a:extLst xmlns:a="http://schemas.openxmlformats.org/drawingml/2006/main">
              <a:ext uri="{FF2B5EF4-FFF2-40B4-BE49-F238E27FC236}">
                <a16:creationId xmlns:a16="http://schemas.microsoft.com/office/drawing/2014/main" id="{D6D67EFE-A95C-4B26-8FC0-9F8F78BFE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52425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Recife • 29 e 30 out. 2026</a:t>
            </a:r>
          </a:p>
        </p:txBody>
      </p:sp>
      <p:sp>
        <p:nvSpPr>
          <p:cNvPr id="3" name="Tema">
            <a:extLst xmlns:a="http://schemas.openxmlformats.org/drawingml/2006/main">
              <a:ext uri="{FF2B5EF4-FFF2-40B4-BE49-F238E27FC236}">
                <a16:creationId xmlns:a16="http://schemas.microsoft.com/office/drawing/2014/main" id="{D6BCCD5E-AC97-4398-9623-48BF07F9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Futebol, globalização, mobilidade e migração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F7071-0E23-468B-96DE-ADF592C68A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664ef640540cc"/>
          <a:stretch xmlns:a="http://schemas.openxmlformats.org/drawingml/2006/main"/>
        </p:blipFill>
        <p:spPr>
          <a:xfrm xmlns:a="http://schemas.openxmlformats.org/drawingml/2006/main">
            <a:off x="0" y="6726577"/>
            <a:ext cx="12192000" cy="81871"/>
          </a:xfrm>
          <a:prstGeom xmlns:a="http://schemas.openxmlformats.org/drawingml/2006/main"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0" r:id="R5c05165087d24784"/>
    <p:sldLayoutId xmlns:r="http://schemas.openxmlformats.org/officeDocument/2006/relationships" id="2147483661" r:id="R1aea9a02115b4d6d"/>
    <p:sldLayoutId xmlns:r="http://schemas.openxmlformats.org/officeDocument/2006/relationships" id="2147483662" r:id="Ra54833261bfe4e6b"/>
    <p:sldLayoutId xmlns:r="http://schemas.openxmlformats.org/officeDocument/2006/relationships" id="2147483663" r:id="R236437de52144804"/>
    <p:sldLayoutId xmlns:r="http://schemas.openxmlformats.org/officeDocument/2006/relationships" id="2147483664" r:id="Rc22c217a976b472e"/>
    <p:sldLayoutId xmlns:r="http://schemas.openxmlformats.org/officeDocument/2006/relationships" id="2147483665" r:id="Ra8d41e25b32944a6"/>
  </p:sldLayoutIdLst>
</p:sldMaster>
</file>

<file path=ppt/slideMasters/theme/theme2.xml><?xml version="1.0" encoding="utf-8"?>
<a:theme xmlns:a="http://schemas.openxmlformats.org/drawingml/2006/main" name="ChatGPT">
  <a:themeElements>
    <a:clrScheme name="INCT Futebol Recife 2026">
      <a:dk1>
        <a:srgbClr val="232323"/>
      </a:dk1>
      <a:lt1>
        <a:srgbClr val="FFFFFF"/>
      </a:lt1>
      <a:dk2>
        <a:srgbClr val="103778"/>
      </a:dk2>
      <a:lt2>
        <a:srgbClr val="F5F6F8"/>
      </a:lt2>
      <a:accent1>
        <a:srgbClr val="103778"/>
      </a:accent1>
      <a:accent2>
        <a:srgbClr val="B5BE67"/>
      </a:accent2>
      <a:accent3>
        <a:srgbClr val="C6908E"/>
      </a:accent3>
      <a:accent4>
        <a:srgbClr val="86A0BA"/>
      </a:accent4>
      <a:accent5>
        <a:srgbClr val="D1B36B"/>
      </a:accent5>
      <a:accent6>
        <a:srgbClr val="667085"/>
      </a:accent6>
      <a:hlink>
        <a:srgbClr val="103778"/>
      </a:hlink>
      <a:folHlink>
        <a:srgbClr val="667085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INCT Futebol Recife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INCT Futebol Recife 2026">
      <a:dk1>
        <a:srgbClr val="232323"/>
      </a:dk1>
      <a:lt1>
        <a:srgbClr val="FFFFFF"/>
      </a:lt1>
      <a:dk2>
        <a:srgbClr val="103778"/>
      </a:dk2>
      <a:lt2>
        <a:srgbClr val="F5F6F8"/>
      </a:lt2>
      <a:accent1>
        <a:srgbClr val="103778"/>
      </a:accent1>
      <a:accent2>
        <a:srgbClr val="B5BE67"/>
      </a:accent2>
      <a:accent3>
        <a:srgbClr val="C6908E"/>
      </a:accent3>
      <a:accent4>
        <a:srgbClr val="86A0BA"/>
      </a:accent4>
      <a:accent5>
        <a:srgbClr val="D1B36B"/>
      </a:accent5>
      <a:accent6>
        <a:srgbClr val="667085"/>
      </a:accent6>
      <a:hlink>
        <a:srgbClr val="103778"/>
      </a:hlink>
      <a:folHlink>
        <a:srgbClr val="667085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INCT Futebol Recife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4.xml><?xml version="1.0" encoding="utf-8"?>
<a:theme xmlns:a="http://schemas.openxmlformats.org/drawingml/2006/main" name="ChatGPT">
  <a:themeElements>
    <a:clrScheme name="INCT Futebol Recife 2026">
      <a:dk1>
        <a:srgbClr val="232323"/>
      </a:dk1>
      <a:lt1>
        <a:srgbClr val="FFFFFF"/>
      </a:lt1>
      <a:dk2>
        <a:srgbClr val="103778"/>
      </a:dk2>
      <a:lt2>
        <a:srgbClr val="F5F6F8"/>
      </a:lt2>
      <a:accent1>
        <a:srgbClr val="103778"/>
      </a:accent1>
      <a:accent2>
        <a:srgbClr val="B5BE67"/>
      </a:accent2>
      <a:accent3>
        <a:srgbClr val="C6908E"/>
      </a:accent3>
      <a:accent4>
        <a:srgbClr val="86A0BA"/>
      </a:accent4>
      <a:accent5>
        <a:srgbClr val="D1B36B"/>
      </a:accent5>
      <a:accent6>
        <a:srgbClr val="667085"/>
      </a:accent6>
      <a:hlink>
        <a:srgbClr val="103778"/>
      </a:hlink>
      <a:folHlink>
        <a:srgbClr val="667085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INCT Futebol Recife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42d047b695d44ae" /><Relationship Type="http://schemas.openxmlformats.org/officeDocument/2006/relationships/notesSlide" Target="/ppt/notesSlides/notesSlide1.xml" Id="R4027f41181f54f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21e79c3b1b3e4c97" /><Relationship Type="http://schemas.openxmlformats.org/officeDocument/2006/relationships/notesSlide" Target="/ppt/notesSlides/notesSlide2.xml" Id="Rf0e2338f5f4d43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1eb131e77f114318" /><Relationship Type="http://schemas.openxmlformats.org/officeDocument/2006/relationships/notesSlide" Target="/ppt/notesSlides/notesSlide3.xml" Id="R7dcc85163c2b4b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5f033cf82aa9442a" /><Relationship Type="http://schemas.openxmlformats.org/officeDocument/2006/relationships/notesSlide" Target="/ppt/notesSlides/notesSlide4.xml" Id="R1dbf272db8b347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eade132f3bbd4605" /><Relationship Type="http://schemas.openxmlformats.org/officeDocument/2006/relationships/notesSlide" Target="/ppt/notesSlides/notesSlide5.xml" Id="R604b35178d194a9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65710e4528154217" /><Relationship Type="http://schemas.openxmlformats.org/officeDocument/2006/relationships/notesSlide" Target="/ppt/notesSlides/notesSlide6.xml" Id="R61a23f74a64347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accf391dac5e4063" /><Relationship Type="http://schemas.openxmlformats.org/officeDocument/2006/relationships/notesSlide" Target="/ppt/notesSlides/notesSlide7.xml" Id="R125fa600508e4a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ad1fb38780574d1f" /><Relationship Type="http://schemas.openxmlformats.org/officeDocument/2006/relationships/notesSlide" Target="/ppt/notesSlides/notesSlide8.xml" Id="Rcf1c93ce34c341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111189922f9b41f3" /><Relationship Type="http://schemas.openxmlformats.org/officeDocument/2006/relationships/notesSlide" Target="/ppt/notesSlides/notesSlide9.xml" Id="Re4f7eb95a3224f9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07CCB58-551A-4BD4-8DC9-8EFD4E6897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057400"/>
            <a:ext cx="101917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[Título da apresentação]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1BAAA13-8E71-41D1-9797-87C53A49990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876675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[Nome da pessoa apresentadora]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73C3CA7-26D3-4B02-8DF7-26BB8649F9E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4429125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[Instituição]</a:t>
            </a:r>
          </a:p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[Sessão ou grupo de trabalho]</a:t>
            </a:r>
          </a:p>
        </p:txBody>
      </p:sp>
    </p:spTree>
    <p:extLst>
      <p:ext uri="{BB962C8B-B14F-4D97-AF65-F5344CB8AC3E}">
        <p14:creationId xmlns:p14="http://schemas.microsoft.com/office/powerpoint/2010/main" val="170518058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C94DF2D-0DCE-49F7-B04E-AAF12AB66F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190750"/>
            <a:ext cx="93345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[Título da seção]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E2F893A-959B-4743-BBE2-D18CA5B8F51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96240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[Subtítulo opcional]</a:t>
            </a:r>
          </a:p>
        </p:txBody>
      </p:sp>
    </p:spTree>
    <p:extLst>
      <p:ext uri="{BB962C8B-B14F-4D97-AF65-F5344CB8AC3E}">
        <p14:creationId xmlns:p14="http://schemas.microsoft.com/office/powerpoint/2010/main" val="86754710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EB81212-5689-4CD0-B626-5DA4BA54A2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55C07CE-6F18-4167-80E4-B07FDAEF1D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66950"/>
            <a:ext cx="1033462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[Questão ou argumento principal]</a:t>
            </a:r>
          </a:p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[Evidências e interpretação]</a:t>
            </a:r>
          </a:p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32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[Contribuição da pesquisa]</a:t>
            </a:r>
          </a:p>
        </p:txBody>
      </p:sp>
    </p:spTree>
    <p:extLst>
      <p:ext uri="{BB962C8B-B14F-4D97-AF65-F5344CB8AC3E}">
        <p14:creationId xmlns:p14="http://schemas.microsoft.com/office/powerpoint/2010/main" val="184842353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6F1CF0E-408D-49AD-9859-564D4315AC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07BD713-4F81-40FD-B1B0-36B108E872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57425"/>
            <a:ext cx="5048250" cy="3181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[Primeiro tema]</a:t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[Insira o conteúdo da primeira coluna]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52B95D8-B0EF-4A05-AF6B-FDFF44CB31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57950" y="2257425"/>
            <a:ext cx="5048250" cy="3181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[Segundo tema]</a:t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[Insira o conteúdo da segunda coluna]</a:t>
            </a:r>
          </a:p>
        </p:txBody>
      </p:sp>
    </p:spTree>
    <p:extLst>
      <p:ext uri="{BB962C8B-B14F-4D97-AF65-F5344CB8AC3E}">
        <p14:creationId xmlns:p14="http://schemas.microsoft.com/office/powerpoint/2010/main" val="72248241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32C2631-4984-4C09-8ED8-A550345B66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7295B28-44B5-441C-BE2A-DE06567989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66950"/>
            <a:ext cx="4286250" cy="301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[Argumento ou contexto]</a:t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175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[Leitura da imagem e relação com a pesquisa]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64F0578-92FF-47D6-ACC1-A7C76CD549AD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5657850" y="2114550"/>
            <a:ext cx="58483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t/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5C49E3C-A02E-41F4-AFA4-9B56E8E99032}"/>
              </a:ext>
            </a:extLst>
          </p:cNvPr>
          <p:cNvSpPr>
            <a:spLocks xmlns:a="http://schemas.openxmlformats.org/drawingml/2006/main" noGrp="1"/>
          </p:cNvSpPr>
          <p:nvPr>
            <p:ph type="subTitle" idx="3"/>
          </p:nvPr>
        </p:nvSpPr>
        <p:spPr>
          <a:xfrm xmlns:a="http://schemas.openxmlformats.org/drawingml/2006/main">
            <a:off x="5657850" y="5543550"/>
            <a:ext cx="58483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[Legenda e crédito da imagem]</a:t>
            </a:r>
          </a:p>
        </p:txBody>
      </p:sp>
    </p:spTree>
    <p:extLst>
      <p:ext uri="{BB962C8B-B14F-4D97-AF65-F5344CB8AC3E}">
        <p14:creationId xmlns:p14="http://schemas.microsoft.com/office/powerpoint/2010/main" val="206008588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F04688A-647C-4E2E-996D-7B391713D5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347F541-C444-42EF-9207-7938476222AB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85800" y="2114550"/>
            <a:ext cx="108204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t/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2579CB0-5A21-4D18-B678-64BF5B78DEF9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685800" y="560070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[Legenda e fonte]</a:t>
            </a:r>
          </a:p>
        </p:txBody>
      </p:sp>
    </p:spTree>
    <p:extLst>
      <p:ext uri="{BB962C8B-B14F-4D97-AF65-F5344CB8AC3E}">
        <p14:creationId xmlns:p14="http://schemas.microsoft.com/office/powerpoint/2010/main" val="42107355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B0E07FA-7A26-47B0-B220-F4558C2A04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[Título do slide]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64B5824F-3DAF-4A0D-BAEF-6C68FD2169D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47750" y="2333625"/>
            <a:ext cx="10096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03778"/>
                </a:solidFill>
                <a:latin typeface="Arial"/>
                <a:ea typeface="Arial"/>
                <a:cs typeface="Arial"/>
              </a:rPr>
              <a:t>“[Insira aqui a citação ou o trecho do depoimento.]”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2AD9891E-582A-4A57-9E38-8F84CBB6A8F6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1047750" y="5019675"/>
            <a:ext cx="9525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[Autoria ou identificação da pessoa]</a:t>
            </a:r>
          </a:p>
          <a:p xmlns:a="http://schemas.openxmlformats.org/drawingml/2006/main">
            <a:pPr>
              <a:defRPr sz="16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[Fonte, ano e página, quando aplicável]</a:t>
            </a:r>
          </a:p>
        </p:txBody>
      </p:sp>
    </p:spTree>
    <p:extLst>
      <p:ext uri="{BB962C8B-B14F-4D97-AF65-F5344CB8AC3E}">
        <p14:creationId xmlns:p14="http://schemas.microsoft.com/office/powerpoint/2010/main" val="94441669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BA2496E-639C-41CF-9857-E661C94F8B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096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377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3778"/>
                </a:solidFill>
                <a:latin typeface="Arial"/>
                <a:ea typeface="Arial"/>
                <a:cs typeface="Arial"/>
              </a:rPr>
              <a:t>Referências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D90CC4F-D181-4E23-9817-B21677ED84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90750"/>
            <a:ext cx="10668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[SOBRENOME, Nome. Título da obra. Local: Editora, ano.]</a:t>
            </a:r>
          </a:p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[SOBRENOME, Nome. Título do artigo. Periódico, volume, páginas, ano.]</a:t>
            </a:r>
          </a:p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195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2323"/>
                </a:solidFill>
                <a:latin typeface="Arial"/>
                <a:ea typeface="Arial"/>
                <a:cs typeface="Arial"/>
              </a:rPr>
              <a:t>[Outras referências utilizadas na apresentação.]</a:t>
            </a:r>
          </a:p>
        </p:txBody>
      </p:sp>
    </p:spTree>
    <p:extLst>
      <p:ext uri="{BB962C8B-B14F-4D97-AF65-F5344CB8AC3E}">
        <p14:creationId xmlns:p14="http://schemas.microsoft.com/office/powerpoint/2010/main" val="38698071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3BAB75C-D454-4FEC-B150-9CDDCA6F95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200275"/>
            <a:ext cx="809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Obrigado pela atenção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EC41CA3-5487-4943-822B-D0FEF52B88F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705225"/>
            <a:ext cx="7524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[Nome da pessoa apresentadora]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8D4C951-5CAB-48AD-8D67-4C75DA03F81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4276725"/>
            <a:ext cx="7334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[Instituição]</a:t>
            </a:r>
          </a:p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[E-mail ou contato]</a:t>
            </a:r>
          </a:p>
        </p:txBody>
      </p:sp>
    </p:spTree>
    <p:extLst>
      <p:ext uri="{BB962C8B-B14F-4D97-AF65-F5344CB8AC3E}">
        <p14:creationId xmlns:p14="http://schemas.microsoft.com/office/powerpoint/2010/main" val="1694588051"/>
      </p:ext>
    </p:extLst>
  </p:cSld>
</p:sld>
</file>

<file path=ppt/theme/theme1.xml><?xml version="1.0" encoding="utf-8"?>
<a:theme xmlns:a="http://schemas.openxmlformats.org/drawingml/2006/main" name="ChatGPT">
  <a:themeElements>
    <a:clrScheme name="INCT Futebol Recife 2026">
      <a:dk1>
        <a:srgbClr val="232323"/>
      </a:dk1>
      <a:lt1>
        <a:srgbClr val="FFFFFF"/>
      </a:lt1>
      <a:dk2>
        <a:srgbClr val="103778"/>
      </a:dk2>
      <a:lt2>
        <a:srgbClr val="F5F6F8"/>
      </a:lt2>
      <a:accent1>
        <a:srgbClr val="103778"/>
      </a:accent1>
      <a:accent2>
        <a:srgbClr val="B5BE67"/>
      </a:accent2>
      <a:accent3>
        <a:srgbClr val="C6908E"/>
      </a:accent3>
      <a:accent4>
        <a:srgbClr val="86A0BA"/>
      </a:accent4>
      <a:accent5>
        <a:srgbClr val="D1B36B"/>
      </a:accent5>
      <a:accent6>
        <a:srgbClr val="667085"/>
      </a:accent6>
      <a:hlink>
        <a:srgbClr val="103778"/>
      </a:hlink>
      <a:folHlink>
        <a:srgbClr val="667085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INCT Futebol Recife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2026-10-25T17:36:46.6110000Z</dcterms:created>
  <dcterms:modified xsi:type="dcterms:W3CDTF">2026-10-25T17:36:46.6110000Z</dcterms:modified>
</coreProperties>
</file>