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3"/>
  </p:sldMasterIdLst>
  <p:notesMasterIdLst>
    <p:notesMasterId r:id="rId4"/>
  </p:notesMasterIdLst>
  <p:sldIdLst>
    <p:sldId id="256" r:id="rId5"/>
  </p:sldIdLst>
  <p:sldSz cy="43205400" cx="288036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9" name="Shape 9"/>
        <p:cNvGrpSpPr/>
        <p:nvPr/>
      </p:nvGrpSpPr>
      <p:grpSpPr>
        <a:xfrm>
          <a:off x="0" y="0"/>
          <a:ext cx="0" cy="0"/>
          <a:chOff x="0" y="0"/>
          <a:chExt cx="0" cy="0"/>
        </a:xfrm>
      </p:grpSpPr>
      <p:sp>
        <p:nvSpPr>
          <p:cNvPr id="10" name="Google Shape;10;p2"/>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1" name="Google Shape;11;p2"/>
          <p:cNvSpPr txBox="1"/>
          <p:nvPr>
            <p:ph idx="1" type="body"/>
          </p:nvPr>
        </p:nvSpPr>
        <p:spPr>
          <a:xfrm>
            <a:off x="1439999" y="10109879"/>
            <a:ext cx="25922881" cy="25058521"/>
          </a:xfrm>
          <a:prstGeom prst="rect">
            <a:avLst/>
          </a:prstGeom>
          <a:noFill/>
          <a:ln>
            <a:noFill/>
          </a:ln>
        </p:spPr>
        <p:txBody>
          <a:bodyPr anchorCtr="0" anchor="ctr"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12" name="Google Shape;12;p2"/>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p:cSld name="Title, Content over Content">
    <p:spTree>
      <p:nvGrpSpPr>
        <p:cNvPr id="48" name="Shape 48"/>
        <p:cNvGrpSpPr/>
        <p:nvPr/>
      </p:nvGrpSpPr>
      <p:grpSpPr>
        <a:xfrm>
          <a:off x="0" y="0"/>
          <a:ext cx="0" cy="0"/>
          <a:chOff x="0" y="0"/>
          <a:chExt cx="0" cy="0"/>
        </a:xfrm>
      </p:grpSpPr>
      <p:sp>
        <p:nvSpPr>
          <p:cNvPr id="49" name="Google Shape;49;p11"/>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50" name="Google Shape;50;p11"/>
          <p:cNvSpPr txBox="1"/>
          <p:nvPr>
            <p:ph idx="1" type="body"/>
          </p:nvPr>
        </p:nvSpPr>
        <p:spPr>
          <a:xfrm>
            <a:off x="1439999" y="10109879"/>
            <a:ext cx="25922881"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51" name="Google Shape;51;p11"/>
          <p:cNvSpPr txBox="1"/>
          <p:nvPr>
            <p:ph idx="2" type="body"/>
          </p:nvPr>
        </p:nvSpPr>
        <p:spPr>
          <a:xfrm>
            <a:off x="1440000" y="23198399"/>
            <a:ext cx="25922880"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52" name="Google Shape;52;p11"/>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p:cSld name="Title, 4 Content">
    <p:spTree>
      <p:nvGrpSpPr>
        <p:cNvPr id="53" name="Shape 53"/>
        <p:cNvGrpSpPr/>
        <p:nvPr/>
      </p:nvGrpSpPr>
      <p:grpSpPr>
        <a:xfrm>
          <a:off x="0" y="0"/>
          <a:ext cx="0" cy="0"/>
          <a:chOff x="0" y="0"/>
          <a:chExt cx="0" cy="0"/>
        </a:xfrm>
      </p:grpSpPr>
      <p:sp>
        <p:nvSpPr>
          <p:cNvPr id="54" name="Google Shape;54;p12"/>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55" name="Google Shape;55;p12"/>
          <p:cNvSpPr txBox="1"/>
          <p:nvPr>
            <p:ph idx="1" type="body"/>
          </p:nvPr>
        </p:nvSpPr>
        <p:spPr>
          <a:xfrm>
            <a:off x="1439999" y="1010987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56" name="Google Shape;56;p12"/>
          <p:cNvSpPr/>
          <p:nvPr/>
        </p:nvSpPr>
        <p:spPr>
          <a:xfrm>
            <a:off x="14722919" y="10109879"/>
            <a:ext cx="1265004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57" name="Google Shape;57;p12"/>
          <p:cNvSpPr/>
          <p:nvPr/>
        </p:nvSpPr>
        <p:spPr>
          <a:xfrm>
            <a:off x="1439999" y="23198399"/>
            <a:ext cx="1265004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58" name="Google Shape;58;p12"/>
          <p:cNvSpPr txBox="1"/>
          <p:nvPr>
            <p:ph idx="2" type="body"/>
          </p:nvPr>
        </p:nvSpPr>
        <p:spPr>
          <a:xfrm>
            <a:off x="14722919" y="2319839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59" name="Google Shape;59;p12"/>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60" name="Shape 60"/>
        <p:cNvGrpSpPr/>
        <p:nvPr/>
      </p:nvGrpSpPr>
      <p:grpSpPr>
        <a:xfrm>
          <a:off x="0" y="0"/>
          <a:ext cx="0" cy="0"/>
          <a:chOff x="0" y="0"/>
          <a:chExt cx="0" cy="0"/>
        </a:xfrm>
      </p:grpSpPr>
      <p:sp>
        <p:nvSpPr>
          <p:cNvPr id="61" name="Google Shape;61;p13"/>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62" name="Google Shape;62;p13"/>
          <p:cNvSpPr txBox="1"/>
          <p:nvPr>
            <p:ph idx="1" type="body"/>
          </p:nvPr>
        </p:nvSpPr>
        <p:spPr>
          <a:xfrm>
            <a:off x="1439999" y="10109879"/>
            <a:ext cx="834696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63" name="Google Shape;63;p13"/>
          <p:cNvSpPr/>
          <p:nvPr/>
        </p:nvSpPr>
        <p:spPr>
          <a:xfrm>
            <a:off x="10204559" y="10109879"/>
            <a:ext cx="834696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64" name="Google Shape;64;p13"/>
          <p:cNvSpPr/>
          <p:nvPr/>
        </p:nvSpPr>
        <p:spPr>
          <a:xfrm>
            <a:off x="18969479" y="10109879"/>
            <a:ext cx="8346961"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65" name="Google Shape;65;p13"/>
          <p:cNvSpPr/>
          <p:nvPr/>
        </p:nvSpPr>
        <p:spPr>
          <a:xfrm>
            <a:off x="1439999" y="23198399"/>
            <a:ext cx="834696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66" name="Google Shape;66;p13"/>
          <p:cNvSpPr/>
          <p:nvPr/>
        </p:nvSpPr>
        <p:spPr>
          <a:xfrm>
            <a:off x="10204559" y="23198399"/>
            <a:ext cx="834696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67" name="Google Shape;67;p13"/>
          <p:cNvSpPr txBox="1"/>
          <p:nvPr>
            <p:ph idx="2" type="body"/>
          </p:nvPr>
        </p:nvSpPr>
        <p:spPr>
          <a:xfrm>
            <a:off x="18969479" y="23198399"/>
            <a:ext cx="8346961"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68" name="Google Shape;68;p13"/>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Blank Slide">
    <p:spTree>
      <p:nvGrpSpPr>
        <p:cNvPr id="13" name="Shape 13"/>
        <p:cNvGrpSpPr/>
        <p:nvPr/>
      </p:nvGrpSpPr>
      <p:grpSpPr>
        <a:xfrm>
          <a:off x="0" y="0"/>
          <a:ext cx="0" cy="0"/>
          <a:chOff x="0" y="0"/>
          <a:chExt cx="0" cy="0"/>
        </a:xfrm>
      </p:grpSpPr>
      <p:sp>
        <p:nvSpPr>
          <p:cNvPr id="14" name="Google Shape;14;p3"/>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15" name="Shape 15"/>
        <p:cNvGrpSpPr/>
        <p:nvPr/>
      </p:nvGrpSpPr>
      <p:grpSpPr>
        <a:xfrm>
          <a:off x="0" y="0"/>
          <a:ext cx="0" cy="0"/>
          <a:chOff x="0" y="0"/>
          <a:chExt cx="0" cy="0"/>
        </a:xfrm>
      </p:grpSpPr>
      <p:sp>
        <p:nvSpPr>
          <p:cNvPr id="16" name="Google Shape;16;p4"/>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7" name="Google Shape;17;p4"/>
          <p:cNvSpPr txBox="1"/>
          <p:nvPr>
            <p:ph idx="1" type="body"/>
          </p:nvPr>
        </p:nvSpPr>
        <p:spPr>
          <a:xfrm>
            <a:off x="1439999" y="10109879"/>
            <a:ext cx="25922881" cy="250585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18" name="Google Shape;18;p4"/>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p:cSld name="Title, 2 Content">
    <p:spTree>
      <p:nvGrpSpPr>
        <p:cNvPr id="19" name="Shape 19"/>
        <p:cNvGrpSpPr/>
        <p:nvPr/>
      </p:nvGrpSpPr>
      <p:grpSpPr>
        <a:xfrm>
          <a:off x="0" y="0"/>
          <a:ext cx="0" cy="0"/>
          <a:chOff x="0" y="0"/>
          <a:chExt cx="0" cy="0"/>
        </a:xfrm>
      </p:grpSpPr>
      <p:sp>
        <p:nvSpPr>
          <p:cNvPr id="20" name="Google Shape;20;p5"/>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1" name="Google Shape;21;p5"/>
          <p:cNvSpPr txBox="1"/>
          <p:nvPr>
            <p:ph idx="1" type="body"/>
          </p:nvPr>
        </p:nvSpPr>
        <p:spPr>
          <a:xfrm>
            <a:off x="1439999" y="10109879"/>
            <a:ext cx="12650042" cy="250585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22" name="Google Shape;22;p5"/>
          <p:cNvSpPr txBox="1"/>
          <p:nvPr>
            <p:ph idx="2" type="body"/>
          </p:nvPr>
        </p:nvSpPr>
        <p:spPr>
          <a:xfrm>
            <a:off x="14722919" y="10109879"/>
            <a:ext cx="12650042" cy="250585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23" name="Google Shape;23;p5"/>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4" name="Shape 24"/>
        <p:cNvGrpSpPr/>
        <p:nvPr/>
      </p:nvGrpSpPr>
      <p:grpSpPr>
        <a:xfrm>
          <a:off x="0" y="0"/>
          <a:ext cx="0" cy="0"/>
          <a:chOff x="0" y="0"/>
          <a:chExt cx="0" cy="0"/>
        </a:xfrm>
      </p:grpSpPr>
      <p:sp>
        <p:nvSpPr>
          <p:cNvPr id="25" name="Google Shape;25;p6"/>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6" name="Google Shape;26;p6"/>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p:cSld name="Centered Text">
    <p:spTree>
      <p:nvGrpSpPr>
        <p:cNvPr id="27" name="Shape 27"/>
        <p:cNvGrpSpPr/>
        <p:nvPr/>
      </p:nvGrpSpPr>
      <p:grpSpPr>
        <a:xfrm>
          <a:off x="0" y="0"/>
          <a:ext cx="0" cy="0"/>
          <a:chOff x="0" y="0"/>
          <a:chExt cx="0" cy="0"/>
        </a:xfrm>
      </p:grpSpPr>
      <p:sp>
        <p:nvSpPr>
          <p:cNvPr id="28" name="Google Shape;28;p7"/>
          <p:cNvSpPr txBox="1"/>
          <p:nvPr>
            <p:ph idx="1" type="body"/>
          </p:nvPr>
        </p:nvSpPr>
        <p:spPr>
          <a:xfrm>
            <a:off x="2160359" y="13421520"/>
            <a:ext cx="24482881" cy="42928202"/>
          </a:xfrm>
          <a:prstGeom prst="rect">
            <a:avLst/>
          </a:prstGeom>
          <a:noFill/>
          <a:ln>
            <a:noFill/>
          </a:ln>
        </p:spPr>
        <p:txBody>
          <a:bodyPr anchorCtr="0" anchor="ctr"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29" name="Google Shape;29;p7"/>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p:cSld name="Title, 2 Content and Content">
    <p:spTree>
      <p:nvGrpSpPr>
        <p:cNvPr id="30" name="Shape 30"/>
        <p:cNvGrpSpPr/>
        <p:nvPr/>
      </p:nvGrpSpPr>
      <p:grpSpPr>
        <a:xfrm>
          <a:off x="0" y="0"/>
          <a:ext cx="0" cy="0"/>
          <a:chOff x="0" y="0"/>
          <a:chExt cx="0" cy="0"/>
        </a:xfrm>
      </p:grpSpPr>
      <p:sp>
        <p:nvSpPr>
          <p:cNvPr id="31" name="Google Shape;31;p8"/>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2" name="Google Shape;32;p8"/>
          <p:cNvSpPr txBox="1"/>
          <p:nvPr>
            <p:ph idx="1" type="body"/>
          </p:nvPr>
        </p:nvSpPr>
        <p:spPr>
          <a:xfrm>
            <a:off x="1439999" y="1010987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33" name="Google Shape;33;p8"/>
          <p:cNvSpPr/>
          <p:nvPr/>
        </p:nvSpPr>
        <p:spPr>
          <a:xfrm>
            <a:off x="14722919" y="10109879"/>
            <a:ext cx="12650042" cy="250585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34" name="Google Shape;34;p8"/>
          <p:cNvSpPr txBox="1"/>
          <p:nvPr>
            <p:ph idx="2" type="body"/>
          </p:nvPr>
        </p:nvSpPr>
        <p:spPr>
          <a:xfrm>
            <a:off x="1439999" y="2319839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35" name="Google Shape;35;p8"/>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p:cSld name="Title Content and 2 Content">
    <p:spTree>
      <p:nvGrpSpPr>
        <p:cNvPr id="36" name="Shape 36"/>
        <p:cNvGrpSpPr/>
        <p:nvPr/>
      </p:nvGrpSpPr>
      <p:grpSpPr>
        <a:xfrm>
          <a:off x="0" y="0"/>
          <a:ext cx="0" cy="0"/>
          <a:chOff x="0" y="0"/>
          <a:chExt cx="0" cy="0"/>
        </a:xfrm>
      </p:grpSpPr>
      <p:sp>
        <p:nvSpPr>
          <p:cNvPr id="37" name="Google Shape;37;p9"/>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8" name="Google Shape;38;p9"/>
          <p:cNvSpPr txBox="1"/>
          <p:nvPr>
            <p:ph idx="1" type="body"/>
          </p:nvPr>
        </p:nvSpPr>
        <p:spPr>
          <a:xfrm>
            <a:off x="1439999" y="10109879"/>
            <a:ext cx="12650042" cy="250585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39" name="Google Shape;39;p9"/>
          <p:cNvSpPr/>
          <p:nvPr/>
        </p:nvSpPr>
        <p:spPr>
          <a:xfrm>
            <a:off x="14722919" y="10109879"/>
            <a:ext cx="1265004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40" name="Google Shape;40;p9"/>
          <p:cNvSpPr txBox="1"/>
          <p:nvPr>
            <p:ph idx="2" type="body"/>
          </p:nvPr>
        </p:nvSpPr>
        <p:spPr>
          <a:xfrm>
            <a:off x="14722919" y="2319839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41" name="Google Shape;41;p9"/>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p:cSld name="Title, 2 Content over Content">
    <p:spTree>
      <p:nvGrpSpPr>
        <p:cNvPr id="42" name="Shape 42"/>
        <p:cNvGrpSpPr/>
        <p:nvPr/>
      </p:nvGrpSpPr>
      <p:grpSpPr>
        <a:xfrm>
          <a:off x="0" y="0"/>
          <a:ext cx="0" cy="0"/>
          <a:chOff x="0" y="0"/>
          <a:chExt cx="0" cy="0"/>
        </a:xfrm>
      </p:grpSpPr>
      <p:sp>
        <p:nvSpPr>
          <p:cNvPr id="43" name="Google Shape;43;p10"/>
          <p:cNvSpPr txBox="1"/>
          <p:nvPr>
            <p:ph type="title"/>
          </p:nvPr>
        </p:nvSpPr>
        <p:spPr>
          <a:xfrm>
            <a:off x="2160359" y="13421520"/>
            <a:ext cx="24482881" cy="926064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4" name="Google Shape;44;p10"/>
          <p:cNvSpPr txBox="1"/>
          <p:nvPr>
            <p:ph idx="1" type="body"/>
          </p:nvPr>
        </p:nvSpPr>
        <p:spPr>
          <a:xfrm>
            <a:off x="1439999" y="10109879"/>
            <a:ext cx="12650042"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45" name="Google Shape;45;p10"/>
          <p:cNvSpPr/>
          <p:nvPr/>
        </p:nvSpPr>
        <p:spPr>
          <a:xfrm>
            <a:off x="14722919" y="10109879"/>
            <a:ext cx="12650042" cy="11952721"/>
          </a:xfrm>
          <a:prstGeom prst="rect">
            <a:avLst/>
          </a:prstGeom>
          <a:noFill/>
          <a:ln>
            <a:noFill/>
          </a:ln>
        </p:spPr>
        <p:txBody>
          <a:bodyPr anchorCtr="0" anchor="t" bIns="0" lIns="0" spcFirstLastPara="1" rIns="0" wrap="square" tIns="0">
            <a:noAutofit/>
          </a:bodyPr>
          <a:lstStyle/>
          <a:p>
            <a:pPr indent="0" lvl="0" marL="431999" marR="0" rtl="0" algn="l">
              <a:lnSpc>
                <a:spcPct val="100000"/>
              </a:lnSpc>
              <a:spcBef>
                <a:spcPts val="0"/>
              </a:spcBef>
              <a:spcAft>
                <a:spcPts val="0"/>
              </a:spcAft>
              <a:buClr>
                <a:srgbClr val="000000"/>
              </a:buClr>
              <a:buSzPts val="6480"/>
              <a:buFont typeface="Calibri"/>
              <a:buNone/>
            </a:pPr>
            <a:r>
              <a:t/>
            </a:r>
            <a:endParaRPr b="0" i="0" sz="14400" u="none" cap="none" strike="noStrike">
              <a:solidFill>
                <a:srgbClr val="000000"/>
              </a:solidFill>
              <a:latin typeface="Calibri"/>
              <a:ea typeface="Calibri"/>
              <a:cs typeface="Calibri"/>
              <a:sym typeface="Calibri"/>
            </a:endParaRPr>
          </a:p>
        </p:txBody>
      </p:sp>
      <p:sp>
        <p:nvSpPr>
          <p:cNvPr id="46" name="Google Shape;46;p10"/>
          <p:cNvSpPr txBox="1"/>
          <p:nvPr>
            <p:ph idx="2" type="body"/>
          </p:nvPr>
        </p:nvSpPr>
        <p:spPr>
          <a:xfrm>
            <a:off x="1440000" y="23198399"/>
            <a:ext cx="25922880" cy="11952721"/>
          </a:xfrm>
          <a:prstGeom prst="rect">
            <a:avLst/>
          </a:prstGeom>
          <a:noFill/>
          <a:ln>
            <a:noFill/>
          </a:ln>
        </p:spPr>
        <p:txBody>
          <a:bodyPr anchorCtr="0" anchor="t" bIns="0" lIns="0" spcFirstLastPara="1" rIns="0" wrap="square" tIns="0">
            <a:normAutofit/>
          </a:bodyPr>
          <a:lstStyle>
            <a:lvl1pPr indent="-280035" lvl="0" marL="457200" algn="l">
              <a:lnSpc>
                <a:spcPct val="100000"/>
              </a:lnSpc>
              <a:spcBef>
                <a:spcPts val="1400"/>
              </a:spcBef>
              <a:spcAft>
                <a:spcPts val="0"/>
              </a:spcAft>
              <a:buSzPts val="810"/>
              <a:buChar char="●"/>
              <a:defRPr/>
            </a:lvl1pPr>
            <a:lvl2pPr indent="-314325" lvl="1" marL="914400" algn="l">
              <a:lnSpc>
                <a:spcPct val="100000"/>
              </a:lnSpc>
              <a:spcBef>
                <a:spcPts val="1400"/>
              </a:spcBef>
              <a:spcAft>
                <a:spcPts val="0"/>
              </a:spcAft>
              <a:buSzPts val="1350"/>
              <a:buChar char="●"/>
              <a:defRPr/>
            </a:lvl2pPr>
            <a:lvl3pPr indent="-280035" lvl="2" marL="1371600" algn="l">
              <a:lnSpc>
                <a:spcPct val="100000"/>
              </a:lnSpc>
              <a:spcBef>
                <a:spcPts val="1400"/>
              </a:spcBef>
              <a:spcAft>
                <a:spcPts val="0"/>
              </a:spcAft>
              <a:buSzPts val="810"/>
              <a:buChar char="●"/>
              <a:defRPr/>
            </a:lvl3pPr>
            <a:lvl4pPr indent="-314325" lvl="3" marL="1828800" algn="l">
              <a:lnSpc>
                <a:spcPct val="100000"/>
              </a:lnSpc>
              <a:spcBef>
                <a:spcPts val="1400"/>
              </a:spcBef>
              <a:spcAft>
                <a:spcPts val="0"/>
              </a:spcAft>
              <a:buSzPts val="1350"/>
              <a:buChar char="●"/>
              <a:defRPr/>
            </a:lvl4pPr>
            <a:lvl5pPr indent="-280035" lvl="4" marL="2286000" algn="l">
              <a:lnSpc>
                <a:spcPct val="100000"/>
              </a:lnSpc>
              <a:spcBef>
                <a:spcPts val="1400"/>
              </a:spcBef>
              <a:spcAft>
                <a:spcPts val="0"/>
              </a:spcAft>
              <a:buSzPts val="810"/>
              <a:buChar char="●"/>
              <a:defRPr/>
            </a:lvl5pPr>
            <a:lvl6pPr indent="-280035" lvl="5" marL="2743200" algn="l">
              <a:lnSpc>
                <a:spcPct val="100000"/>
              </a:lnSpc>
              <a:spcBef>
                <a:spcPts val="1400"/>
              </a:spcBef>
              <a:spcAft>
                <a:spcPts val="0"/>
              </a:spcAft>
              <a:buSzPts val="810"/>
              <a:buChar char="●"/>
              <a:defRPr/>
            </a:lvl6pPr>
            <a:lvl7pPr indent="-280035" lvl="6" marL="3200400" algn="l">
              <a:lnSpc>
                <a:spcPct val="100000"/>
              </a:lnSpc>
              <a:spcBef>
                <a:spcPts val="1400"/>
              </a:spcBef>
              <a:spcAft>
                <a:spcPts val="0"/>
              </a:spcAft>
              <a:buSzPts val="810"/>
              <a:buChar char="●"/>
              <a:defRPr/>
            </a:lvl7pPr>
            <a:lvl8pPr indent="-228600" lvl="7" marL="3657600" algn="l">
              <a:lnSpc>
                <a:spcPct val="100000"/>
              </a:lnSpc>
              <a:spcBef>
                <a:spcPts val="1400"/>
              </a:spcBef>
              <a:spcAft>
                <a:spcPts val="0"/>
              </a:spcAft>
              <a:buSzPts val="1800"/>
              <a:buNone/>
              <a:defRPr/>
            </a:lvl8pPr>
            <a:lvl9pPr indent="-228600" lvl="8" marL="4114800" algn="l">
              <a:lnSpc>
                <a:spcPct val="100000"/>
              </a:lnSpc>
              <a:spcBef>
                <a:spcPts val="1400"/>
              </a:spcBef>
              <a:spcAft>
                <a:spcPts val="0"/>
              </a:spcAft>
              <a:buSzPts val="1800"/>
              <a:buNone/>
              <a:defRPr/>
            </a:lvl9pPr>
          </a:lstStyle>
          <a:p/>
        </p:txBody>
      </p:sp>
      <p:sp>
        <p:nvSpPr>
          <p:cNvPr id="47" name="Google Shape;47;p10"/>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1pPr>
            <a:lvl2pPr indent="0" lvl="1"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2pPr>
            <a:lvl3pPr indent="0" lvl="2"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3pPr>
            <a:lvl4pPr indent="0" lvl="3"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4pPr>
            <a:lvl5pPr indent="0" lvl="4"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5pPr>
            <a:lvl6pPr indent="0" lvl="5"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6pPr>
            <a:lvl7pPr indent="0" lvl="6"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7pPr>
            <a:lvl8pPr indent="0" lvl="7"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8pPr>
            <a:lvl9pPr indent="0" lvl="8" marL="0" algn="r">
              <a:lnSpc>
                <a:spcPct val="100000"/>
              </a:lnSpc>
              <a:spcBef>
                <a:spcPts val="0"/>
              </a:spcBef>
              <a:spcAft>
                <a:spcPts val="0"/>
              </a:spcAft>
              <a:buClr>
                <a:srgbClr val="8B8B8B"/>
              </a:buClr>
              <a:buSzPts val="5400"/>
              <a:buFont typeface="Calibri"/>
              <a:buNone/>
              <a:defRPr sz="5400">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440180" y="580072"/>
            <a:ext cx="25923240" cy="9501188"/>
          </a:xfrm>
          <a:prstGeom prst="rect">
            <a:avLst/>
          </a:prstGeom>
          <a:noFill/>
          <a:ln>
            <a:noFill/>
          </a:ln>
        </p:spPr>
        <p:txBody>
          <a:bodyPr anchorCtr="0" anchor="ctr" bIns="205900" lIns="205900" spcFirstLastPara="1" rIns="205900" wrap="square" tIns="205900">
            <a:noAutofit/>
          </a:bodyPr>
          <a:lstStyle>
            <a:lvl1pPr lvl="0"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9800"/>
              <a:buFont typeface="Calibri"/>
              <a:buNone/>
              <a:defRPr b="0" i="0" sz="19800" u="none" cap="none" strike="noStrike">
                <a:solidFill>
                  <a:srgbClr val="000000"/>
                </a:solidFill>
                <a:latin typeface="Calibri"/>
                <a:ea typeface="Calibri"/>
                <a:cs typeface="Calibri"/>
                <a:sym typeface="Calibri"/>
              </a:defRPr>
            </a:lvl9pPr>
          </a:lstStyle>
          <a:p/>
        </p:txBody>
      </p:sp>
      <p:sp>
        <p:nvSpPr>
          <p:cNvPr id="7" name="Google Shape;7;p1"/>
          <p:cNvSpPr txBox="1"/>
          <p:nvPr>
            <p:ph idx="1" type="body"/>
          </p:nvPr>
        </p:nvSpPr>
        <p:spPr>
          <a:xfrm>
            <a:off x="1440180" y="10081260"/>
            <a:ext cx="25923240" cy="33124142"/>
          </a:xfrm>
          <a:prstGeom prst="rect">
            <a:avLst/>
          </a:prstGeom>
          <a:noFill/>
          <a:ln>
            <a:noFill/>
          </a:ln>
        </p:spPr>
        <p:txBody>
          <a:bodyPr anchorCtr="0" anchor="t" bIns="0" lIns="0" spcFirstLastPara="1" rIns="0" wrap="square" tIns="0">
            <a:normAutofit/>
          </a:bodyPr>
          <a:lstStyle>
            <a:lvl1pPr indent="-640080" lvl="0" marL="457200" marR="0" rtl="0" algn="l">
              <a:lnSpc>
                <a:spcPct val="100000"/>
              </a:lnSpc>
              <a:spcBef>
                <a:spcPts val="1400"/>
              </a:spcBef>
              <a:spcAft>
                <a:spcPts val="0"/>
              </a:spcAft>
              <a:buClr>
                <a:srgbClr val="000000"/>
              </a:buClr>
              <a:buSzPts val="6480"/>
              <a:buFont typeface="Calibri"/>
              <a:buChar char="●"/>
              <a:defRPr b="0" i="0" sz="14400" u="none" cap="none" strike="noStrike">
                <a:solidFill>
                  <a:srgbClr val="000000"/>
                </a:solidFill>
                <a:latin typeface="Calibri"/>
                <a:ea typeface="Calibri"/>
                <a:cs typeface="Calibri"/>
                <a:sym typeface="Calibri"/>
              </a:defRPr>
            </a:lvl1pPr>
            <a:lvl2pPr indent="-914400" lvl="1" marL="914400" marR="0" rtl="0" algn="l">
              <a:lnSpc>
                <a:spcPct val="100000"/>
              </a:lnSpc>
              <a:spcBef>
                <a:spcPts val="1400"/>
              </a:spcBef>
              <a:spcAft>
                <a:spcPts val="0"/>
              </a:spcAft>
              <a:buClr>
                <a:srgbClr val="000000"/>
              </a:buClr>
              <a:buSzPts val="10800"/>
              <a:buFont typeface="Noto Sans Symbols"/>
              <a:buChar char="●"/>
              <a:defRPr b="0" i="0" sz="14400" u="none" cap="none" strike="noStrike">
                <a:solidFill>
                  <a:srgbClr val="000000"/>
                </a:solidFill>
                <a:latin typeface="Calibri"/>
                <a:ea typeface="Calibri"/>
                <a:cs typeface="Calibri"/>
                <a:sym typeface="Calibri"/>
              </a:defRPr>
            </a:lvl2pPr>
            <a:lvl3pPr indent="-640080" lvl="2" marL="1371600" marR="0" rtl="0" algn="l">
              <a:lnSpc>
                <a:spcPct val="100000"/>
              </a:lnSpc>
              <a:spcBef>
                <a:spcPts val="1400"/>
              </a:spcBef>
              <a:spcAft>
                <a:spcPts val="0"/>
              </a:spcAft>
              <a:buClr>
                <a:srgbClr val="000000"/>
              </a:buClr>
              <a:buSzPts val="6480"/>
              <a:buFont typeface="Noto Sans Symbols"/>
              <a:buChar char="●"/>
              <a:defRPr b="0" i="0" sz="14400" u="none" cap="none" strike="noStrike">
                <a:solidFill>
                  <a:srgbClr val="000000"/>
                </a:solidFill>
                <a:latin typeface="Calibri"/>
                <a:ea typeface="Calibri"/>
                <a:cs typeface="Calibri"/>
                <a:sym typeface="Calibri"/>
              </a:defRPr>
            </a:lvl3pPr>
            <a:lvl4pPr indent="-914400" lvl="3" marL="1828800" marR="0" rtl="0" algn="l">
              <a:lnSpc>
                <a:spcPct val="100000"/>
              </a:lnSpc>
              <a:spcBef>
                <a:spcPts val="1400"/>
              </a:spcBef>
              <a:spcAft>
                <a:spcPts val="0"/>
              </a:spcAft>
              <a:buClr>
                <a:srgbClr val="000000"/>
              </a:buClr>
              <a:buSzPts val="10800"/>
              <a:buFont typeface="Noto Sans Symbols"/>
              <a:buChar char="●"/>
              <a:defRPr b="0" i="0" sz="14400" u="none" cap="none" strike="noStrike">
                <a:solidFill>
                  <a:srgbClr val="000000"/>
                </a:solidFill>
                <a:latin typeface="Calibri"/>
                <a:ea typeface="Calibri"/>
                <a:cs typeface="Calibri"/>
                <a:sym typeface="Calibri"/>
              </a:defRPr>
            </a:lvl4pPr>
            <a:lvl5pPr indent="-640080" lvl="4" marL="2286000" marR="0" rtl="0" algn="l">
              <a:lnSpc>
                <a:spcPct val="100000"/>
              </a:lnSpc>
              <a:spcBef>
                <a:spcPts val="1400"/>
              </a:spcBef>
              <a:spcAft>
                <a:spcPts val="0"/>
              </a:spcAft>
              <a:buClr>
                <a:srgbClr val="000000"/>
              </a:buClr>
              <a:buSzPts val="6480"/>
              <a:buFont typeface="Noto Sans Symbols"/>
              <a:buChar char="●"/>
              <a:defRPr b="0" i="0" sz="14400" u="none" cap="none" strike="noStrike">
                <a:solidFill>
                  <a:srgbClr val="000000"/>
                </a:solidFill>
                <a:latin typeface="Calibri"/>
                <a:ea typeface="Calibri"/>
                <a:cs typeface="Calibri"/>
                <a:sym typeface="Calibri"/>
              </a:defRPr>
            </a:lvl5pPr>
            <a:lvl6pPr indent="-640080" lvl="5" marL="2743200" marR="0" rtl="0" algn="l">
              <a:lnSpc>
                <a:spcPct val="100000"/>
              </a:lnSpc>
              <a:spcBef>
                <a:spcPts val="1400"/>
              </a:spcBef>
              <a:spcAft>
                <a:spcPts val="0"/>
              </a:spcAft>
              <a:buClr>
                <a:srgbClr val="000000"/>
              </a:buClr>
              <a:buSzPts val="6480"/>
              <a:buFont typeface="Noto Sans Symbols"/>
              <a:buChar char="●"/>
              <a:defRPr b="0" i="0" sz="14400" u="none" cap="none" strike="noStrike">
                <a:solidFill>
                  <a:srgbClr val="000000"/>
                </a:solidFill>
                <a:latin typeface="Calibri"/>
                <a:ea typeface="Calibri"/>
                <a:cs typeface="Calibri"/>
                <a:sym typeface="Calibri"/>
              </a:defRPr>
            </a:lvl6pPr>
            <a:lvl7pPr indent="-640080" lvl="6" marL="3200400" marR="0" rtl="0" algn="l">
              <a:lnSpc>
                <a:spcPct val="100000"/>
              </a:lnSpc>
              <a:spcBef>
                <a:spcPts val="1400"/>
              </a:spcBef>
              <a:spcAft>
                <a:spcPts val="0"/>
              </a:spcAft>
              <a:buClr>
                <a:srgbClr val="000000"/>
              </a:buClr>
              <a:buSzPts val="6480"/>
              <a:buFont typeface="Noto Sans Symbols"/>
              <a:buChar char="●"/>
              <a:defRPr b="0" i="0" sz="144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1400"/>
              </a:spcBef>
              <a:spcAft>
                <a:spcPts val="0"/>
              </a:spcAft>
              <a:buClr>
                <a:srgbClr val="000000"/>
              </a:buClr>
              <a:buSzPts val="14400"/>
              <a:buFont typeface="Noto Sans Symbols"/>
              <a:buNone/>
              <a:defRPr b="0" i="0" sz="144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1400"/>
              </a:spcBef>
              <a:spcAft>
                <a:spcPts val="0"/>
              </a:spcAft>
              <a:buClr>
                <a:srgbClr val="000000"/>
              </a:buClr>
              <a:buSzPts val="14400"/>
              <a:buFont typeface="Noto Sans Symbols"/>
              <a:buNone/>
              <a:defRPr b="0" i="0" sz="14400" u="none" cap="none" strike="noStrike">
                <a:solidFill>
                  <a:srgbClr val="000000"/>
                </a:solidFill>
                <a:latin typeface="Calibri"/>
                <a:ea typeface="Calibri"/>
                <a:cs typeface="Calibri"/>
                <a:sym typeface="Calibri"/>
              </a:defRPr>
            </a:lvl9pPr>
          </a:lstStyle>
          <a:p/>
        </p:txBody>
      </p:sp>
      <p:sp>
        <p:nvSpPr>
          <p:cNvPr id="8" name="Google Shape;8;p1"/>
          <p:cNvSpPr txBox="1"/>
          <p:nvPr>
            <p:ph idx="12" type="sldNum"/>
          </p:nvPr>
        </p:nvSpPr>
        <p:spPr>
          <a:xfrm>
            <a:off x="13921739" y="38894861"/>
            <a:ext cx="6720841" cy="2300288"/>
          </a:xfrm>
          <a:prstGeom prst="rect">
            <a:avLst/>
          </a:prstGeom>
          <a:noFill/>
          <a:ln>
            <a:noFill/>
          </a:ln>
        </p:spPr>
        <p:txBody>
          <a:bodyPr anchorCtr="0" anchor="ctr" bIns="205900" lIns="205900" spcFirstLastPara="1" rIns="205900" wrap="square" tIns="205900">
            <a:spAutoFit/>
          </a:bodyPr>
          <a:lstStyle>
            <a:lvl1pPr indent="0" lvl="0"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1pPr>
            <a:lvl2pPr indent="0" lvl="1"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2pPr>
            <a:lvl3pPr indent="0" lvl="2"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3pPr>
            <a:lvl4pPr indent="0" lvl="3"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4pPr>
            <a:lvl5pPr indent="0" lvl="4"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5pPr>
            <a:lvl6pPr indent="0" lvl="5"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6pPr>
            <a:lvl7pPr indent="0" lvl="6"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7pPr>
            <a:lvl8pPr indent="0" lvl="7"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8pPr>
            <a:lvl9pPr indent="0" lvl="8" marL="0" marR="0" rtl="0" algn="r">
              <a:lnSpc>
                <a:spcPct val="100000"/>
              </a:lnSpc>
              <a:spcBef>
                <a:spcPts val="0"/>
              </a:spcBef>
              <a:spcAft>
                <a:spcPts val="0"/>
              </a:spcAft>
              <a:buClr>
                <a:srgbClr val="8B8B8B"/>
              </a:buClr>
              <a:buSzPts val="5400"/>
              <a:buFont typeface="Calibri"/>
              <a:buNone/>
              <a:defRPr b="0" i="0" sz="5400" u="none" cap="none"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4"/>
          <p:cNvSpPr txBox="1"/>
          <p:nvPr/>
        </p:nvSpPr>
        <p:spPr>
          <a:xfrm>
            <a:off x="720244" y="5815064"/>
            <a:ext cx="27054000" cy="1348838"/>
          </a:xfrm>
          <a:prstGeom prst="rect">
            <a:avLst/>
          </a:prstGeom>
          <a:noFill/>
          <a:ln>
            <a:noFill/>
          </a:ln>
        </p:spPr>
        <p:txBody>
          <a:bodyPr anchorCtr="0" anchor="t" bIns="44975" lIns="44975" spcFirstLastPara="1" rIns="44975" wrap="square" tIns="44975">
            <a:spAutoFit/>
          </a:bodyPr>
          <a:lstStyle/>
          <a:p>
            <a:pPr indent="0" lvl="0" marL="0" marR="0" rtl="0" algn="ctr">
              <a:lnSpc>
                <a:spcPct val="100000"/>
              </a:lnSpc>
              <a:spcBef>
                <a:spcPts val="0"/>
              </a:spcBef>
              <a:spcAft>
                <a:spcPts val="0"/>
              </a:spcAft>
              <a:buClr>
                <a:srgbClr val="000000"/>
              </a:buClr>
              <a:buSzPts val="8800"/>
              <a:buFont typeface="Arial"/>
              <a:buNone/>
            </a:pPr>
            <a:r>
              <a:rPr b="1" i="0" lang="en-US" sz="8800" u="none" cap="none" strike="noStrike">
                <a:solidFill>
                  <a:srgbClr val="000000"/>
                </a:solidFill>
                <a:latin typeface="Arial"/>
                <a:ea typeface="Arial"/>
                <a:cs typeface="Arial"/>
                <a:sym typeface="Arial"/>
              </a:rPr>
              <a:t>TÍTULO DO TRABALHO</a:t>
            </a:r>
            <a:endParaRPr/>
          </a:p>
        </p:txBody>
      </p:sp>
      <p:sp>
        <p:nvSpPr>
          <p:cNvPr id="74" name="Google Shape;74;p14"/>
          <p:cNvSpPr txBox="1"/>
          <p:nvPr/>
        </p:nvSpPr>
        <p:spPr>
          <a:xfrm>
            <a:off x="74117" y="7692207"/>
            <a:ext cx="28634400" cy="1467059"/>
          </a:xfrm>
          <a:prstGeom prst="rect">
            <a:avLst/>
          </a:prstGeom>
          <a:noFill/>
          <a:ln>
            <a:noFill/>
          </a:ln>
        </p:spPr>
        <p:txBody>
          <a:bodyPr anchorCtr="0" anchor="t" bIns="44975" lIns="44975" spcFirstLastPara="1" rIns="44975" wrap="square" tIns="4497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Arial"/>
                <a:ea typeface="Arial"/>
                <a:cs typeface="Arial"/>
                <a:sym typeface="Arial"/>
              </a:rPr>
              <a:t>Fulano da Silva; Fulano da Silva II; Fulano da Silva III.</a:t>
            </a:r>
            <a:endParaRPr/>
          </a:p>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Arial"/>
                <a:ea typeface="Arial"/>
                <a:cs typeface="Arial"/>
                <a:sym typeface="Arial"/>
              </a:rPr>
              <a:t>Sicrano da Silva (orientador(a)); Beltrano da Silva (co-orientador(a)).</a:t>
            </a:r>
            <a:endParaRPr/>
          </a:p>
        </p:txBody>
      </p:sp>
      <p:sp>
        <p:nvSpPr>
          <p:cNvPr id="75" name="Google Shape;75;p14"/>
          <p:cNvSpPr/>
          <p:nvPr/>
        </p:nvSpPr>
        <p:spPr>
          <a:xfrm>
            <a:off x="576000" y="9643249"/>
            <a:ext cx="13319640"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INTRODUÇÃO</a:t>
            </a:r>
            <a:endParaRPr/>
          </a:p>
        </p:txBody>
      </p:sp>
      <p:sp>
        <p:nvSpPr>
          <p:cNvPr id="76" name="Google Shape;76;p14"/>
          <p:cNvSpPr/>
          <p:nvPr/>
        </p:nvSpPr>
        <p:spPr>
          <a:xfrm>
            <a:off x="576000" y="17532723"/>
            <a:ext cx="13319640"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OBJETIVOS</a:t>
            </a:r>
            <a:endParaRPr/>
          </a:p>
        </p:txBody>
      </p:sp>
      <p:sp>
        <p:nvSpPr>
          <p:cNvPr id="77" name="Google Shape;77;p14"/>
          <p:cNvSpPr/>
          <p:nvPr/>
        </p:nvSpPr>
        <p:spPr>
          <a:xfrm>
            <a:off x="519056" y="25835424"/>
            <a:ext cx="13319640"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METODOLOGIA</a:t>
            </a:r>
            <a:endParaRPr/>
          </a:p>
        </p:txBody>
      </p:sp>
      <p:sp>
        <p:nvSpPr>
          <p:cNvPr id="78" name="Google Shape;78;p14"/>
          <p:cNvSpPr/>
          <p:nvPr/>
        </p:nvSpPr>
        <p:spPr>
          <a:xfrm>
            <a:off x="14758950" y="16470622"/>
            <a:ext cx="13319641"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CONCLUSÕES</a:t>
            </a:r>
            <a:endParaRPr/>
          </a:p>
        </p:txBody>
      </p:sp>
      <p:sp>
        <p:nvSpPr>
          <p:cNvPr id="79" name="Google Shape;79;p14"/>
          <p:cNvSpPr/>
          <p:nvPr/>
        </p:nvSpPr>
        <p:spPr>
          <a:xfrm>
            <a:off x="14766264" y="28742307"/>
            <a:ext cx="13319641"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CONSIDERAÇÕES FINAIS</a:t>
            </a:r>
            <a:endParaRPr/>
          </a:p>
        </p:txBody>
      </p:sp>
      <p:sp>
        <p:nvSpPr>
          <p:cNvPr id="80" name="Google Shape;80;p14"/>
          <p:cNvSpPr/>
          <p:nvPr/>
        </p:nvSpPr>
        <p:spPr>
          <a:xfrm>
            <a:off x="14758950" y="34887163"/>
            <a:ext cx="13319641"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REFERÊNCIAS</a:t>
            </a:r>
            <a:endParaRPr/>
          </a:p>
        </p:txBody>
      </p:sp>
      <p:sp>
        <p:nvSpPr>
          <p:cNvPr id="81" name="Google Shape;81;p14"/>
          <p:cNvSpPr txBox="1"/>
          <p:nvPr/>
        </p:nvSpPr>
        <p:spPr>
          <a:xfrm>
            <a:off x="621000" y="10671226"/>
            <a:ext cx="13229700" cy="6186300"/>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Texto.Texto texto texto texto Texto texto texto texto Texto texto texto texto Texto texto texto texto Texto texto texto textoto Texto texto texti put the key when you asked to delivero texto Texto texto texto texto Texto texto texto texto Texto texto texto texto Texto texto texto texto T Texto texto texto texto Texto texto texto texto Texto texto texto texto Texto texto texto texto Texto texto texto texto Texto texto texto texto Texto texto texto texto Texto texto texto texto Texto texto texto texto Texto exto</a:t>
            </a:r>
            <a:r>
              <a:rPr b="0" i="0" lang="en-US" sz="3200" u="none" cap="none" strike="noStrike">
                <a:solidFill>
                  <a:srgbClr val="000000"/>
                </a:solidFill>
                <a:latin typeface="Verdana"/>
                <a:ea typeface="Verdana"/>
                <a:cs typeface="Verdana"/>
                <a:sym typeface="Verdana"/>
              </a:rPr>
              <a:t>.</a:t>
            </a:r>
            <a:endParaRPr/>
          </a:p>
        </p:txBody>
      </p:sp>
      <p:sp>
        <p:nvSpPr>
          <p:cNvPr id="82" name="Google Shape;82;p14"/>
          <p:cNvSpPr txBox="1"/>
          <p:nvPr/>
        </p:nvSpPr>
        <p:spPr>
          <a:xfrm>
            <a:off x="564055" y="19044394"/>
            <a:ext cx="13259100" cy="6186300"/>
          </a:xfrm>
          <a:prstGeom prst="rect">
            <a:avLst/>
          </a:prstGeom>
          <a:noFill/>
          <a:ln>
            <a:noFill/>
          </a:ln>
        </p:spPr>
        <p:txBody>
          <a:bodyPr anchorCtr="0" anchor="t" bIns="44975" lIns="44975" spcFirstLastPara="1" rIns="44975" wrap="square" tIns="44975">
            <a:spAutoFit/>
          </a:bodyPr>
          <a:lstStyle/>
          <a:p>
            <a:pPr indent="0" lvl="0" marL="0" rtl="0" algn="just">
              <a:spcBef>
                <a:spcPts val="0"/>
              </a:spcBef>
              <a:spcAft>
                <a:spcPts val="0"/>
              </a:spcAft>
              <a:buClr>
                <a:schemeClr val="dk1"/>
              </a:buClr>
              <a:buSzPts val="3600"/>
              <a:buFont typeface="Arial"/>
              <a:buNone/>
            </a:pPr>
            <a:r>
              <a:rPr lang="en-US" sz="3600">
                <a:solidFill>
                  <a:schemeClr val="dk1"/>
                </a:solidFill>
              </a:rPr>
              <a:t>Texto texto texto texto Texto texto texto texto Texto texto texto texto Texto texto texto texto Texto texto texto texto Texto texto texto texto Texto texto texto texto Texto.Texto texto texto texto Texto texto texto texto Texto texto texto texto Texto texto texto texto Texto texto texto textoto Texto texto texti put the key when you asked to delivero texto Texto texto texto texto Texto texto texto texto Texto texto texto texto Texto texto texto texto T Texto texto texto texto Texto texto texto texto Texto texto texto texto Texto texto texto texto Texto texto texto texto Texto texto texto texto Texto texto texto texto Texto texto texto texto Texto texto texto texto Texto exto</a:t>
            </a:r>
            <a:r>
              <a:rPr lang="en-US" sz="3200">
                <a:solidFill>
                  <a:schemeClr val="dk1"/>
                </a:solidFill>
                <a:latin typeface="Verdana"/>
                <a:ea typeface="Verdana"/>
                <a:cs typeface="Verdana"/>
                <a:sym typeface="Verdana"/>
              </a:rPr>
              <a:t>.</a:t>
            </a:r>
            <a:endParaRPr/>
          </a:p>
        </p:txBody>
      </p:sp>
      <p:sp>
        <p:nvSpPr>
          <p:cNvPr id="83" name="Google Shape;83;p14"/>
          <p:cNvSpPr txBox="1"/>
          <p:nvPr/>
        </p:nvSpPr>
        <p:spPr>
          <a:xfrm>
            <a:off x="440171" y="27357161"/>
            <a:ext cx="13229640" cy="9142843"/>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sp>
        <p:nvSpPr>
          <p:cNvPr id="84" name="Google Shape;84;p14"/>
          <p:cNvSpPr txBox="1"/>
          <p:nvPr/>
        </p:nvSpPr>
        <p:spPr>
          <a:xfrm>
            <a:off x="14829840" y="17963117"/>
            <a:ext cx="13229641" cy="9676244"/>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Imagens e/ou gráficos.</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 texto texto Texto texto texto texto Texto texto texto texto Texto.</a:t>
            </a:r>
            <a:endParaRPr/>
          </a:p>
        </p:txBody>
      </p:sp>
      <p:sp>
        <p:nvSpPr>
          <p:cNvPr id="85" name="Google Shape;85;p14"/>
          <p:cNvSpPr txBox="1"/>
          <p:nvPr/>
        </p:nvSpPr>
        <p:spPr>
          <a:xfrm>
            <a:off x="14803950" y="30228762"/>
            <a:ext cx="13229641" cy="4342244"/>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a:t>
            </a:r>
            <a:endParaRPr/>
          </a:p>
        </p:txBody>
      </p:sp>
      <p:sp>
        <p:nvSpPr>
          <p:cNvPr id="86" name="Google Shape;86;p14"/>
          <p:cNvSpPr txBox="1"/>
          <p:nvPr/>
        </p:nvSpPr>
        <p:spPr>
          <a:xfrm>
            <a:off x="14802535" y="36588039"/>
            <a:ext cx="13229640" cy="1141844"/>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Referências (sem numeração, em ordem alfabética, e seguindo a NBR 6023 – Referências – Elaboração)</a:t>
            </a:r>
            <a:endParaRPr/>
          </a:p>
        </p:txBody>
      </p:sp>
      <p:sp>
        <p:nvSpPr>
          <p:cNvPr id="87" name="Google Shape;87;p14"/>
          <p:cNvSpPr/>
          <p:nvPr/>
        </p:nvSpPr>
        <p:spPr>
          <a:xfrm>
            <a:off x="-75960" y="4580039"/>
            <a:ext cx="28934554" cy="706720"/>
          </a:xfrm>
          <a:prstGeom prst="rect">
            <a:avLst/>
          </a:prstGeom>
          <a:solidFill>
            <a:srgbClr val="00B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GT: (número e nome)</a:t>
            </a:r>
            <a:endParaRPr/>
          </a:p>
        </p:txBody>
      </p:sp>
      <p:sp>
        <p:nvSpPr>
          <p:cNvPr id="88" name="Google Shape;88;p14"/>
          <p:cNvSpPr/>
          <p:nvPr/>
        </p:nvSpPr>
        <p:spPr>
          <a:xfrm>
            <a:off x="501179" y="36221370"/>
            <a:ext cx="13319640" cy="854965"/>
          </a:xfrm>
          <a:prstGeom prst="rect">
            <a:avLst/>
          </a:prstGeom>
          <a:solidFill>
            <a:srgbClr val="92D050"/>
          </a:solidFill>
          <a:ln>
            <a:noFill/>
          </a:ln>
        </p:spPr>
        <p:txBody>
          <a:bodyPr anchorCtr="0" anchor="t" bIns="44975" lIns="44975" spcFirstLastPara="1" rIns="44975" wrap="square" tIns="44975">
            <a:no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000000"/>
                </a:solidFill>
                <a:latin typeface="Arial"/>
                <a:ea typeface="Arial"/>
                <a:cs typeface="Arial"/>
                <a:sym typeface="Arial"/>
              </a:rPr>
              <a:t>DADOS OBTIDOS E RESULTADOS</a:t>
            </a:r>
            <a:endParaRPr/>
          </a:p>
        </p:txBody>
      </p:sp>
      <p:sp>
        <p:nvSpPr>
          <p:cNvPr id="89" name="Google Shape;89;p14"/>
          <p:cNvSpPr txBox="1"/>
          <p:nvPr/>
        </p:nvSpPr>
        <p:spPr>
          <a:xfrm>
            <a:off x="440171" y="37699798"/>
            <a:ext cx="13229640" cy="2208643"/>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Texto.Texto texto texto texto Texto texto texto texto Texto texto texto texto Texto texto </a:t>
            </a:r>
            <a:endParaRPr/>
          </a:p>
        </p:txBody>
      </p:sp>
      <p:sp>
        <p:nvSpPr>
          <p:cNvPr id="90" name="Google Shape;90;p14"/>
          <p:cNvSpPr txBox="1"/>
          <p:nvPr/>
        </p:nvSpPr>
        <p:spPr>
          <a:xfrm>
            <a:off x="14811264" y="10671220"/>
            <a:ext cx="13229641" cy="6161668"/>
          </a:xfrm>
          <a:prstGeom prst="rect">
            <a:avLst/>
          </a:prstGeom>
          <a:noFill/>
          <a:ln>
            <a:noFill/>
          </a:ln>
        </p:spPr>
        <p:txBody>
          <a:bodyPr anchorCtr="0" anchor="t" bIns="44975" lIns="44975" spcFirstLastPara="1" rIns="44975" wrap="square" tIns="44975">
            <a:spAutoFit/>
          </a:bodyPr>
          <a:lstStyle/>
          <a:p>
            <a:pPr indent="0" lvl="0" marL="0" marR="0" rtl="0" algn="just">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Texto.Texto Texto.Texto texto texto texto Texto texto texto texto Texto texto texto texto Texto texto </a:t>
            </a:r>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Screenshot 2026-08-13 at 16.31.50.png" id="91" name="Google Shape;91;p14"/>
          <p:cNvPicPr preferRelativeResize="0"/>
          <p:nvPr/>
        </p:nvPicPr>
        <p:blipFill rotWithShape="1">
          <a:blip r:embed="rId3">
            <a:alphaModFix/>
          </a:blip>
          <a:srcRect b="0" l="0" r="0" t="0"/>
          <a:stretch/>
        </p:blipFill>
        <p:spPr>
          <a:xfrm>
            <a:off x="-11926" y="40179892"/>
            <a:ext cx="28827454" cy="3697310"/>
          </a:xfrm>
          <a:prstGeom prst="rect">
            <a:avLst/>
          </a:prstGeom>
          <a:noFill/>
          <a:ln>
            <a:noFill/>
          </a:ln>
        </p:spPr>
      </p:pic>
      <p:pic>
        <p:nvPicPr>
          <p:cNvPr descr="Screenshot 2026-08-13 at 16.33.33.png" id="92" name="Google Shape;92;p14"/>
          <p:cNvPicPr preferRelativeResize="0"/>
          <p:nvPr/>
        </p:nvPicPr>
        <p:blipFill rotWithShape="1">
          <a:blip r:embed="rId4">
            <a:alphaModFix/>
          </a:blip>
          <a:srcRect b="0" l="8740" r="11433" t="0"/>
          <a:stretch/>
        </p:blipFill>
        <p:spPr>
          <a:xfrm>
            <a:off x="-26945" y="-130676"/>
            <a:ext cx="28857490" cy="4684979"/>
          </a:xfrm>
          <a:prstGeom prst="rect">
            <a:avLst/>
          </a:prstGeom>
          <a:noFill/>
          <a:ln>
            <a:noFill/>
          </a:ln>
        </p:spPr>
      </p:pic>
      <p:sp>
        <p:nvSpPr>
          <p:cNvPr id="93" name="Google Shape;93;p14"/>
          <p:cNvSpPr txBox="1"/>
          <p:nvPr/>
        </p:nvSpPr>
        <p:spPr>
          <a:xfrm>
            <a:off x="4861945" y="571955"/>
            <a:ext cx="18770598" cy="3279848"/>
          </a:xfrm>
          <a:prstGeom prst="rect">
            <a:avLst/>
          </a:prstGeom>
          <a:noFill/>
          <a:ln>
            <a:noFill/>
          </a:ln>
        </p:spPr>
        <p:txBody>
          <a:bodyPr anchorCtr="0" anchor="t" bIns="45700" lIns="45700" spcFirstLastPara="1" rIns="45700" wrap="square" tIns="45700">
            <a:spAutoFit/>
          </a:bodyPr>
          <a:lstStyle/>
          <a:p>
            <a:pPr indent="0" lvl="0" marL="0" marR="0" rtl="0" algn="ctr">
              <a:lnSpc>
                <a:spcPct val="130000"/>
              </a:lnSpc>
              <a:spcBef>
                <a:spcPts val="0"/>
              </a:spcBef>
              <a:spcAft>
                <a:spcPts val="0"/>
              </a:spcAft>
              <a:buClr>
                <a:srgbClr val="FFFFFF"/>
              </a:buClr>
              <a:buSzPts val="6500"/>
              <a:buFont typeface="Arial"/>
              <a:buNone/>
            </a:pPr>
            <a:r>
              <a:rPr b="1" i="0" lang="en-US" sz="6500" u="none" cap="none" strike="noStrike">
                <a:solidFill>
                  <a:srgbClr val="FFFFFF"/>
                </a:solidFill>
                <a:latin typeface="Arial"/>
                <a:ea typeface="Arial"/>
                <a:cs typeface="Arial"/>
                <a:sym typeface="Arial"/>
              </a:rPr>
              <a:t>II Encontro INCT Estudos do Futebol Brasileiro </a:t>
            </a:r>
            <a:endParaRPr/>
          </a:p>
          <a:p>
            <a:pPr indent="0" lvl="0" marL="0" marR="0" rtl="0" algn="ctr">
              <a:lnSpc>
                <a:spcPct val="130000"/>
              </a:lnSpc>
              <a:spcBef>
                <a:spcPts val="0"/>
              </a:spcBef>
              <a:spcAft>
                <a:spcPts val="0"/>
              </a:spcAft>
              <a:buClr>
                <a:srgbClr val="FFFFFF"/>
              </a:buClr>
              <a:buSzPts val="6500"/>
              <a:buFont typeface="Arial"/>
              <a:buNone/>
            </a:pPr>
            <a:r>
              <a:rPr b="1" i="0" lang="en-US" sz="6500" u="none" cap="none" strike="noStrike">
                <a:solidFill>
                  <a:srgbClr val="FFFFFF"/>
                </a:solidFill>
                <a:latin typeface="Arial"/>
                <a:ea typeface="Arial"/>
                <a:cs typeface="Arial"/>
                <a:sym typeface="Arial"/>
              </a:rPr>
              <a:t>e IV Seminário Futebol nas Gerais</a:t>
            </a:r>
            <a:endParaRPr/>
          </a:p>
          <a:p>
            <a:pPr indent="0" lvl="0" marL="0" marR="0" rtl="0" algn="ctr">
              <a:lnSpc>
                <a:spcPct val="130000"/>
              </a:lnSpc>
              <a:spcBef>
                <a:spcPts val="0"/>
              </a:spcBef>
              <a:spcAft>
                <a:spcPts val="0"/>
              </a:spcAft>
              <a:buClr>
                <a:srgbClr val="FFFFFF"/>
              </a:buClr>
              <a:buSzPts val="5100"/>
              <a:buFont typeface="Arial"/>
              <a:buNone/>
            </a:pPr>
            <a:r>
              <a:rPr b="0" i="0" lang="en-US" sz="5100" u="none" cap="none" strike="noStrike">
                <a:solidFill>
                  <a:srgbClr val="FFFFFF"/>
                </a:solidFill>
                <a:latin typeface="Arial"/>
                <a:ea typeface="Arial"/>
                <a:cs typeface="Arial"/>
                <a:sym typeface="Arial"/>
              </a:rPr>
              <a:t>16 a 19 de setembro de 2026, Ouro Preto - MG</a:t>
            </a:r>
            <a:endParaRPr/>
          </a:p>
        </p:txBody>
      </p:sp>
      <p:sp>
        <p:nvSpPr>
          <p:cNvPr id="94" name="Google Shape;94;p14"/>
          <p:cNvSpPr txBox="1"/>
          <p:nvPr/>
        </p:nvSpPr>
        <p:spPr>
          <a:xfrm>
            <a:off x="0" y="0"/>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i put the key when you asked to deliver</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